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5" r:id="rId5"/>
    <p:sldId id="260" r:id="rId6"/>
    <p:sldId id="261" r:id="rId7"/>
    <p:sldId id="258" r:id="rId8"/>
    <p:sldId id="266" r:id="rId9"/>
    <p:sldId id="263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62"/>
    <p:restoredTop sz="93775"/>
  </p:normalViewPr>
  <p:slideViewPr>
    <p:cSldViewPr snapToGrid="0" snapToObjects="1">
      <p:cViewPr>
        <p:scale>
          <a:sx n="82" d="100"/>
          <a:sy n="82" d="100"/>
        </p:scale>
        <p:origin x="3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0634-13E6-3B43-B910-D01C0A08DEDB}" type="datetimeFigureOut">
              <a:rPr kumimoji="1" lang="ko-KR" altLang="en-US" smtClean="0"/>
              <a:t>2017. 3. 14.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4428-72B3-2044-82C8-C4AD893FFA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07042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0634-13E6-3B43-B910-D01C0A08DEDB}" type="datetimeFigureOut">
              <a:rPr kumimoji="1" lang="ko-KR" altLang="en-US" smtClean="0"/>
              <a:t>2017. 3. 14.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4428-72B3-2044-82C8-C4AD893FFA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266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0634-13E6-3B43-B910-D01C0A08DEDB}" type="datetimeFigureOut">
              <a:rPr kumimoji="1" lang="ko-KR" altLang="en-US" smtClean="0"/>
              <a:t>2017. 3. 14.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4428-72B3-2044-82C8-C4AD893FFA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1978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0634-13E6-3B43-B910-D01C0A08DEDB}" type="datetimeFigureOut">
              <a:rPr kumimoji="1" lang="ko-KR" altLang="en-US" smtClean="0"/>
              <a:t>2017. 3. 14.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4428-72B3-2044-82C8-C4AD893FFA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4001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0634-13E6-3B43-B910-D01C0A08DEDB}" type="datetimeFigureOut">
              <a:rPr kumimoji="1" lang="ko-KR" altLang="en-US" smtClean="0"/>
              <a:t>2017. 3. 14.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4428-72B3-2044-82C8-C4AD893FFA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971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0634-13E6-3B43-B910-D01C0A08DEDB}" type="datetimeFigureOut">
              <a:rPr kumimoji="1" lang="ko-KR" altLang="en-US" smtClean="0"/>
              <a:t>2017. 3. 14.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4428-72B3-2044-82C8-C4AD893FFA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2117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0634-13E6-3B43-B910-D01C0A08DEDB}" type="datetimeFigureOut">
              <a:rPr kumimoji="1" lang="ko-KR" altLang="en-US" smtClean="0"/>
              <a:t>2017. 3. 14.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4428-72B3-2044-82C8-C4AD893FFA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3897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0634-13E6-3B43-B910-D01C0A08DEDB}" type="datetimeFigureOut">
              <a:rPr kumimoji="1" lang="ko-KR" altLang="en-US" smtClean="0"/>
              <a:t>2017. 3. 14.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4428-72B3-2044-82C8-C4AD893FFA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839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0634-13E6-3B43-B910-D01C0A08DEDB}" type="datetimeFigureOut">
              <a:rPr kumimoji="1" lang="ko-KR" altLang="en-US" smtClean="0"/>
              <a:t>2017. 3. 14.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4428-72B3-2044-82C8-C4AD893FFA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0069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0634-13E6-3B43-B910-D01C0A08DEDB}" type="datetimeFigureOut">
              <a:rPr kumimoji="1" lang="ko-KR" altLang="en-US" smtClean="0"/>
              <a:t>2017. 3. 14.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4428-72B3-2044-82C8-C4AD893FFA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47089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0634-13E6-3B43-B910-D01C0A08DEDB}" type="datetimeFigureOut">
              <a:rPr kumimoji="1" lang="ko-KR" altLang="en-US" smtClean="0"/>
              <a:t>2017. 3. 14.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4428-72B3-2044-82C8-C4AD893FFA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89381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10634-13E6-3B43-B910-D01C0A08DEDB}" type="datetimeFigureOut">
              <a:rPr kumimoji="1" lang="ko-KR" altLang="en-US" smtClean="0"/>
              <a:t>2017. 3. 14.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E4428-72B3-2044-82C8-C4AD893FFA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50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pr.apache.org/download.cgi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ttpd.apache.org/download.cgi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rahamDumpleton/mod_wsgi/release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djangoproject.com/en/1.10/intro/tutorial01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 smtClean="0"/>
              <a:t>3/14 SWPP </a:t>
            </a:r>
            <a:r>
              <a:rPr kumimoji="1" lang="ko-KR" altLang="en-US" dirty="0" smtClean="0"/>
              <a:t>실습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899218"/>
            <a:ext cx="9144000" cy="1655762"/>
          </a:xfrm>
        </p:spPr>
        <p:txBody>
          <a:bodyPr/>
          <a:lstStyle/>
          <a:p>
            <a:r>
              <a:rPr kumimoji="1" lang="en-US" altLang="ko-KR" dirty="0" smtClean="0"/>
              <a:t>Python, Apache, Django </a:t>
            </a:r>
            <a:r>
              <a:rPr kumimoji="1" lang="ko-KR" altLang="en-US" dirty="0" smtClean="0"/>
              <a:t>설치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6959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완료 화면</a:t>
            </a:r>
            <a:endParaRPr kumimoji="1"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460" y="1363408"/>
            <a:ext cx="8609857" cy="527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301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Python </a:t>
            </a:r>
            <a:r>
              <a:rPr kumimoji="1" lang="ko-KR" altLang="en-US" dirty="0" smtClean="0"/>
              <a:t>및 기본 라이브러리 설치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 err="1" smtClean="0"/>
              <a:t>sudo</a:t>
            </a:r>
            <a:r>
              <a:rPr kumimoji="1" lang="en-US" altLang="ko-KR" dirty="0" smtClean="0"/>
              <a:t> apt-get install python3</a:t>
            </a:r>
          </a:p>
          <a:p>
            <a:r>
              <a:rPr kumimoji="1" lang="en-US" altLang="ko-KR" dirty="0" err="1"/>
              <a:t>s</a:t>
            </a:r>
            <a:r>
              <a:rPr kumimoji="1" lang="en-US" altLang="ko-KR" dirty="0" err="1" smtClean="0"/>
              <a:t>udo</a:t>
            </a:r>
            <a:r>
              <a:rPr kumimoji="1" lang="en-US" altLang="ko-KR" dirty="0" smtClean="0"/>
              <a:t> apt-get install python3-dev</a:t>
            </a:r>
          </a:p>
          <a:p>
            <a:r>
              <a:rPr kumimoji="1" lang="en-US" altLang="ko-KR" dirty="0" err="1"/>
              <a:t>s</a:t>
            </a:r>
            <a:r>
              <a:rPr kumimoji="1" lang="en-US" altLang="ko-KR" dirty="0" err="1" smtClean="0"/>
              <a:t>udo</a:t>
            </a:r>
            <a:r>
              <a:rPr kumimoji="1" lang="en-US" altLang="ko-KR" dirty="0" smtClean="0"/>
              <a:t> apt-get install python3-pip</a:t>
            </a:r>
          </a:p>
          <a:p>
            <a:r>
              <a:rPr kumimoji="1" lang="en-US" altLang="ko-KR" dirty="0" err="1" smtClean="0"/>
              <a:t>sudo</a:t>
            </a:r>
            <a:r>
              <a:rPr kumimoji="1" lang="en-US" altLang="ko-KR" dirty="0" smtClean="0"/>
              <a:t> apt-get install </a:t>
            </a:r>
            <a:r>
              <a:rPr kumimoji="1" lang="en-US" altLang="ko-KR" dirty="0" err="1" smtClean="0"/>
              <a:t>libmemcached</a:t>
            </a:r>
            <a:r>
              <a:rPr kumimoji="1" lang="en-US" altLang="ko-KR" dirty="0" smtClean="0"/>
              <a:t>-dev zlib1g-dev </a:t>
            </a:r>
            <a:r>
              <a:rPr kumimoji="1" lang="en-US" altLang="ko-KR" dirty="0" err="1" smtClean="0"/>
              <a:t>libssl</a:t>
            </a:r>
            <a:r>
              <a:rPr kumimoji="1" lang="en-US" altLang="ko-KR" dirty="0" smtClean="0"/>
              <a:t>-dev</a:t>
            </a:r>
          </a:p>
          <a:p>
            <a:r>
              <a:rPr kumimoji="1" lang="en-US" altLang="ko-KR" dirty="0" err="1" smtClean="0"/>
              <a:t>sudo</a:t>
            </a:r>
            <a:r>
              <a:rPr kumimoji="1" lang="en-US" altLang="ko-KR" dirty="0" smtClean="0"/>
              <a:t> apt-get install </a:t>
            </a:r>
            <a:r>
              <a:rPr kumimoji="1" lang="en-US" altLang="ko-KR" dirty="0" err="1" smtClean="0"/>
              <a:t>zlibc</a:t>
            </a:r>
            <a:endParaRPr kumimoji="1" lang="en-US" altLang="ko-KR" dirty="0" smtClean="0"/>
          </a:p>
          <a:p>
            <a:r>
              <a:rPr kumimoji="1" lang="en-US" altLang="ko-KR" dirty="0" err="1"/>
              <a:t>s</a:t>
            </a:r>
            <a:r>
              <a:rPr kumimoji="1" lang="en-US" altLang="ko-KR" dirty="0" err="1" smtClean="0"/>
              <a:t>udo</a:t>
            </a:r>
            <a:r>
              <a:rPr kumimoji="1" lang="en-US" altLang="ko-KR" dirty="0" smtClean="0"/>
              <a:t> apt-get install libpcre3-dev</a:t>
            </a:r>
          </a:p>
          <a:p>
            <a:endParaRPr kumimoji="1" lang="en-US" altLang="ko-KR" dirty="0" smtClean="0"/>
          </a:p>
          <a:p>
            <a:endParaRPr kumimoji="1" lang="en-US" altLang="ko-KR" dirty="0"/>
          </a:p>
          <a:p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54503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Apache </a:t>
            </a:r>
            <a:r>
              <a:rPr kumimoji="1" lang="ko-KR" altLang="en-US" dirty="0" smtClean="0"/>
              <a:t>설치</a:t>
            </a:r>
            <a:r>
              <a:rPr kumimoji="1" lang="en-US" altLang="ko-KR" dirty="0"/>
              <a:t>(</a:t>
            </a:r>
            <a:r>
              <a:rPr kumimoji="1" lang="en-US" altLang="ko-KR" dirty="0" smtClean="0"/>
              <a:t>apr-1.5.2)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kumimoji="1" lang="en-US" altLang="ko-KR" sz="7000" dirty="0" smtClean="0"/>
              <a:t>Apache </a:t>
            </a:r>
            <a:r>
              <a:rPr kumimoji="1" lang="en-US" altLang="ko-KR" sz="7000" dirty="0" smtClean="0">
                <a:hlinkClick r:id="rId2"/>
              </a:rPr>
              <a:t>http://apr.apache.org/download.cgi</a:t>
            </a:r>
            <a:r>
              <a:rPr kumimoji="1" lang="en-US" altLang="ko-KR" sz="7000" dirty="0" smtClean="0"/>
              <a:t>  </a:t>
            </a:r>
            <a:r>
              <a:rPr kumimoji="1" lang="ko-KR" altLang="en-US" sz="7000" dirty="0" smtClean="0"/>
              <a:t>다운로드 링크</a:t>
            </a:r>
            <a:endParaRPr kumimoji="1" lang="en-US" altLang="ko-KR" sz="7000" dirty="0"/>
          </a:p>
          <a:p>
            <a:endParaRPr kumimoji="1" lang="en-US" altLang="ko-KR" sz="7000" dirty="0" smtClean="0"/>
          </a:p>
          <a:p>
            <a:r>
              <a:rPr kumimoji="1" lang="en-US" altLang="ko-KR" sz="7000" dirty="0" smtClean="0"/>
              <a:t>Unix source apr-1.5.2.tar.gz </a:t>
            </a:r>
            <a:r>
              <a:rPr kumimoji="1" lang="ko-KR" altLang="en-US" sz="7000" dirty="0" smtClean="0"/>
              <a:t>링크 주소 복사 </a:t>
            </a:r>
            <a:endParaRPr kumimoji="1" lang="en-US" altLang="ko-KR" sz="7000" dirty="0" smtClean="0"/>
          </a:p>
          <a:p>
            <a:r>
              <a:rPr kumimoji="1" lang="en-US" altLang="ko-KR" sz="7000" dirty="0" err="1"/>
              <a:t>w</a:t>
            </a:r>
            <a:r>
              <a:rPr kumimoji="1" lang="en-US" altLang="ko-KR" sz="7000" dirty="0" err="1" smtClean="0"/>
              <a:t>get</a:t>
            </a:r>
            <a:r>
              <a:rPr kumimoji="1" lang="en-US" altLang="ko-KR" sz="7000" dirty="0" smtClean="0"/>
              <a:t> ctrl +v </a:t>
            </a:r>
          </a:p>
          <a:p>
            <a:r>
              <a:rPr kumimoji="1" lang="en-US" altLang="ko-KR" sz="7000" dirty="0"/>
              <a:t>t</a:t>
            </a:r>
            <a:r>
              <a:rPr kumimoji="1" lang="en-US" altLang="ko-KR" sz="7000" dirty="0" smtClean="0"/>
              <a:t>ar </a:t>
            </a:r>
            <a:r>
              <a:rPr kumimoji="1" lang="en-US" altLang="ko-KR" sz="7000" dirty="0" err="1" smtClean="0"/>
              <a:t>zxvf</a:t>
            </a:r>
            <a:r>
              <a:rPr kumimoji="1" lang="en-US" altLang="ko-KR" sz="7000" dirty="0" smtClean="0"/>
              <a:t> apr-1.5.2.tar.gz</a:t>
            </a:r>
          </a:p>
          <a:p>
            <a:r>
              <a:rPr kumimoji="1" lang="en-US" altLang="ko-KR" sz="7000" dirty="0"/>
              <a:t>c</a:t>
            </a:r>
            <a:r>
              <a:rPr kumimoji="1" lang="en-US" altLang="ko-KR" sz="7000" dirty="0" smtClean="0"/>
              <a:t>d apr-1.5.2</a:t>
            </a:r>
          </a:p>
          <a:p>
            <a:r>
              <a:rPr kumimoji="1" lang="en-US" altLang="ko-KR" sz="7000" dirty="0" smtClean="0"/>
              <a:t>./configure   </a:t>
            </a:r>
            <a:endParaRPr kumimoji="1" lang="en-US" altLang="ko-KR" sz="7000" dirty="0" smtClean="0"/>
          </a:p>
          <a:p>
            <a:pPr lvl="1"/>
            <a:r>
              <a:rPr kumimoji="1" lang="en-US" altLang="ko-KR" sz="6600" dirty="0" smtClean="0"/>
              <a:t>Error</a:t>
            </a:r>
            <a:r>
              <a:rPr kumimoji="1" lang="ko-KR" altLang="en-US" sz="6600" dirty="0"/>
              <a:t> </a:t>
            </a:r>
            <a:r>
              <a:rPr kumimoji="1" lang="en-US" altLang="ko-KR" sz="6600" dirty="0" smtClean="0"/>
              <a:t>:</a:t>
            </a:r>
            <a:r>
              <a:rPr kumimoji="1" lang="ko-KR" altLang="en-US" sz="6600" dirty="0" smtClean="0"/>
              <a:t> </a:t>
            </a:r>
            <a:r>
              <a:rPr kumimoji="1" lang="en-US" altLang="ko-KR" sz="6600" dirty="0" smtClean="0"/>
              <a:t>“</a:t>
            </a:r>
            <a:r>
              <a:rPr kumimoji="1" lang="en-US" altLang="ko-KR" sz="6600" dirty="0" err="1" smtClean="0"/>
              <a:t>rm</a:t>
            </a:r>
            <a:r>
              <a:rPr kumimoji="1" lang="en-US" altLang="ko-KR" sz="6600" dirty="0" smtClean="0"/>
              <a:t> –</a:t>
            </a:r>
            <a:r>
              <a:rPr kumimoji="1" lang="en-US" altLang="ko-KR" sz="6600" dirty="0" err="1" smtClean="0"/>
              <a:t>rf:cannot</a:t>
            </a:r>
            <a:r>
              <a:rPr kumimoji="1" lang="en-US" altLang="ko-KR" sz="6600" dirty="0" smtClean="0"/>
              <a:t> remove </a:t>
            </a:r>
            <a:r>
              <a:rPr kumimoji="1" lang="en-US" altLang="ko-KR" sz="6600" dirty="0" err="1" smtClean="0"/>
              <a:t>libtool</a:t>
            </a:r>
            <a:r>
              <a:rPr kumimoji="1" lang="en-US" altLang="ko-KR" sz="6600" dirty="0" smtClean="0"/>
              <a:t>” </a:t>
            </a:r>
            <a:r>
              <a:rPr kumimoji="1" lang="ko-KR" altLang="en-US" sz="6600" dirty="0" smtClean="0"/>
              <a:t>시 </a:t>
            </a:r>
            <a:r>
              <a:rPr lang="en-US" altLang="ko-KR" sz="6600" dirty="0" err="1" smtClean="0"/>
              <a:t>cp</a:t>
            </a:r>
            <a:r>
              <a:rPr lang="en-US" altLang="ko-KR" sz="6600" dirty="0" smtClean="0"/>
              <a:t> </a:t>
            </a:r>
            <a:r>
              <a:rPr lang="en-US" altLang="ko-KR" sz="6600" dirty="0"/>
              <a:t>-</a:t>
            </a:r>
            <a:r>
              <a:rPr lang="en-US" altLang="ko-KR" sz="6600" dirty="0" err="1"/>
              <a:t>arp</a:t>
            </a:r>
            <a:r>
              <a:rPr lang="en-US" altLang="ko-KR" sz="6600" dirty="0"/>
              <a:t> </a:t>
            </a:r>
            <a:r>
              <a:rPr lang="en-US" altLang="ko-KR" sz="6600" dirty="0" err="1"/>
              <a:t>libtool</a:t>
            </a:r>
            <a:r>
              <a:rPr lang="en-US" altLang="ko-KR" sz="6600" dirty="0"/>
              <a:t> </a:t>
            </a:r>
            <a:r>
              <a:rPr lang="en-US" altLang="ko-KR" sz="6600" dirty="0" err="1"/>
              <a:t>libtoolT</a:t>
            </a:r>
            <a:endParaRPr kumimoji="1" lang="en-US" altLang="ko-KR" sz="6600" dirty="0" smtClean="0"/>
          </a:p>
          <a:p>
            <a:r>
              <a:rPr kumimoji="1" lang="en-US" altLang="ko-KR" sz="7000" dirty="0"/>
              <a:t>m</a:t>
            </a:r>
            <a:r>
              <a:rPr kumimoji="1" lang="en-US" altLang="ko-KR" sz="7000" dirty="0" smtClean="0"/>
              <a:t>ake </a:t>
            </a:r>
          </a:p>
          <a:p>
            <a:r>
              <a:rPr kumimoji="1" lang="en-US" altLang="ko-KR" sz="7000" dirty="0" err="1" smtClean="0"/>
              <a:t>sudo</a:t>
            </a:r>
            <a:r>
              <a:rPr kumimoji="1" lang="en-US" altLang="ko-KR" sz="7000" dirty="0" smtClean="0"/>
              <a:t> make install</a:t>
            </a:r>
          </a:p>
          <a:p>
            <a:endParaRPr kumimoji="1" lang="en-US" altLang="ko-KR" dirty="0" smtClean="0"/>
          </a:p>
          <a:p>
            <a:endParaRPr kumimoji="1" lang="ko-KR" altLang="en-US" dirty="0" smtClean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1025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Apache </a:t>
            </a:r>
            <a:r>
              <a:rPr kumimoji="1" lang="ko-KR" altLang="en-US" dirty="0" smtClean="0"/>
              <a:t>설치</a:t>
            </a:r>
            <a:r>
              <a:rPr kumimoji="1" lang="en-US" altLang="ko-KR" dirty="0"/>
              <a:t>(</a:t>
            </a:r>
            <a:r>
              <a:rPr kumimoji="1" lang="en-US" altLang="ko-KR" dirty="0" smtClean="0"/>
              <a:t>apr-util-1.5.4)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Unix source apr-util-1.5.4.tar.gz </a:t>
            </a:r>
            <a:r>
              <a:rPr kumimoji="1" lang="ko-KR" altLang="en-US" dirty="0" smtClean="0"/>
              <a:t>링크 주소 </a:t>
            </a:r>
            <a:r>
              <a:rPr kumimoji="1" lang="ko-KR" altLang="en-US" dirty="0" smtClean="0"/>
              <a:t>복사</a:t>
            </a:r>
            <a:endParaRPr kumimoji="1" lang="en-US" altLang="ko-KR" dirty="0" smtClean="0"/>
          </a:p>
          <a:p>
            <a:r>
              <a:rPr kumimoji="1" lang="en-US" altLang="ko-KR" dirty="0"/>
              <a:t>c</a:t>
            </a:r>
            <a:r>
              <a:rPr kumimoji="1" lang="en-US" altLang="ko-KR" dirty="0" smtClean="0"/>
              <a:t>d ..</a:t>
            </a:r>
            <a:endParaRPr kumimoji="1" lang="en-US" altLang="ko-KR" dirty="0" smtClean="0"/>
          </a:p>
          <a:p>
            <a:r>
              <a:rPr kumimoji="1" lang="en-US" altLang="ko-KR" dirty="0" err="1"/>
              <a:t>w</a:t>
            </a:r>
            <a:r>
              <a:rPr kumimoji="1" lang="en-US" altLang="ko-KR" dirty="0" err="1" smtClean="0"/>
              <a:t>get</a:t>
            </a:r>
            <a:r>
              <a:rPr kumimoji="1" lang="en-US" altLang="ko-KR" dirty="0" smtClean="0"/>
              <a:t> </a:t>
            </a:r>
            <a:r>
              <a:rPr kumimoji="1" lang="en-US" altLang="ko-KR" dirty="0" err="1" smtClean="0"/>
              <a:t>ctrl+v</a:t>
            </a:r>
            <a:endParaRPr kumimoji="1" lang="en-US" altLang="ko-KR" dirty="0" smtClean="0"/>
          </a:p>
          <a:p>
            <a:r>
              <a:rPr kumimoji="1" lang="en-US" altLang="ko-KR" dirty="0"/>
              <a:t>t</a:t>
            </a:r>
            <a:r>
              <a:rPr kumimoji="1" lang="en-US" altLang="ko-KR" dirty="0" smtClean="0"/>
              <a:t>ar </a:t>
            </a:r>
            <a:r>
              <a:rPr kumimoji="1" lang="en-US" altLang="ko-KR" dirty="0" err="1" smtClean="0"/>
              <a:t>zxvf</a:t>
            </a:r>
            <a:r>
              <a:rPr kumimoji="1" lang="en-US" altLang="ko-KR" dirty="0" smtClean="0"/>
              <a:t> apr-util-1.5.4.tar.gz</a:t>
            </a:r>
          </a:p>
          <a:p>
            <a:r>
              <a:rPr kumimoji="1" lang="en-US" altLang="ko-KR" dirty="0"/>
              <a:t>c</a:t>
            </a:r>
            <a:r>
              <a:rPr kumimoji="1" lang="en-US" altLang="ko-KR" dirty="0" smtClean="0"/>
              <a:t>d apr-util-1.5.4</a:t>
            </a:r>
          </a:p>
          <a:p>
            <a:r>
              <a:rPr kumimoji="1" lang="en-US" altLang="ko-KR" dirty="0" smtClean="0"/>
              <a:t>./configure --with-</a:t>
            </a:r>
            <a:r>
              <a:rPr kumimoji="1" lang="en-US" altLang="ko-KR" dirty="0" err="1" smtClean="0"/>
              <a:t>apr</a:t>
            </a:r>
            <a:r>
              <a:rPr kumimoji="1" lang="en-US" altLang="ko-KR" dirty="0" smtClean="0"/>
              <a:t>=/</a:t>
            </a:r>
            <a:r>
              <a:rPr kumimoji="1" lang="en-US" altLang="ko-KR" dirty="0" err="1" smtClean="0"/>
              <a:t>usr</a:t>
            </a:r>
            <a:r>
              <a:rPr kumimoji="1" lang="en-US" altLang="ko-KR" dirty="0" smtClean="0"/>
              <a:t>/local/</a:t>
            </a:r>
            <a:r>
              <a:rPr kumimoji="1" lang="en-US" altLang="ko-KR" dirty="0" err="1" smtClean="0"/>
              <a:t>apr</a:t>
            </a:r>
            <a:endParaRPr kumimoji="1" lang="en-US" altLang="ko-KR" dirty="0" smtClean="0"/>
          </a:p>
          <a:p>
            <a:r>
              <a:rPr kumimoji="1" lang="en-US" altLang="ko-KR" dirty="0"/>
              <a:t>m</a:t>
            </a:r>
            <a:r>
              <a:rPr kumimoji="1" lang="en-US" altLang="ko-KR" dirty="0" smtClean="0"/>
              <a:t>ake</a:t>
            </a:r>
          </a:p>
          <a:p>
            <a:r>
              <a:rPr kumimoji="1" lang="en-US" altLang="ko-KR" dirty="0" err="1"/>
              <a:t>s</a:t>
            </a:r>
            <a:r>
              <a:rPr kumimoji="1" lang="en-US" altLang="ko-KR" dirty="0" err="1" smtClean="0"/>
              <a:t>udo</a:t>
            </a:r>
            <a:r>
              <a:rPr kumimoji="1" lang="en-US" altLang="ko-KR" dirty="0" smtClean="0"/>
              <a:t> make install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0450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Apache </a:t>
            </a:r>
            <a:r>
              <a:rPr kumimoji="1" lang="ko-KR" altLang="en-US" dirty="0" smtClean="0"/>
              <a:t>설치</a:t>
            </a:r>
            <a:r>
              <a:rPr kumimoji="1" lang="en-US" altLang="ko-KR" dirty="0" smtClean="0"/>
              <a:t>(httpd-2.4.25)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ko-KR" dirty="0" smtClean="0">
                <a:hlinkClick r:id="rId2"/>
              </a:rPr>
              <a:t>http://httpd.apache.org/download.cgi</a:t>
            </a:r>
            <a:r>
              <a:rPr kumimoji="1" lang="en-US" altLang="ko-KR" dirty="0" smtClean="0"/>
              <a:t>   </a:t>
            </a:r>
          </a:p>
          <a:p>
            <a:pPr lvl="1"/>
            <a:r>
              <a:rPr kumimoji="1" lang="en-US" altLang="ko-KR" dirty="0" smtClean="0"/>
              <a:t>Source : httpd-2.4.25.tar.gz </a:t>
            </a:r>
            <a:r>
              <a:rPr kumimoji="1" lang="ko-KR" altLang="en-US" dirty="0" smtClean="0"/>
              <a:t>링크 복사</a:t>
            </a:r>
            <a:endParaRPr kumimoji="1" lang="en-US" altLang="ko-KR" dirty="0" smtClean="0"/>
          </a:p>
          <a:p>
            <a:r>
              <a:rPr kumimoji="1" lang="en-US" altLang="ko-KR" dirty="0"/>
              <a:t>c</a:t>
            </a:r>
            <a:r>
              <a:rPr kumimoji="1" lang="en-US" altLang="ko-KR" dirty="0" smtClean="0"/>
              <a:t>d ..</a:t>
            </a:r>
          </a:p>
          <a:p>
            <a:r>
              <a:rPr kumimoji="1" lang="en-US" altLang="ko-KR" dirty="0" err="1"/>
              <a:t>w</a:t>
            </a:r>
            <a:r>
              <a:rPr kumimoji="1" lang="en-US" altLang="ko-KR" dirty="0" err="1" smtClean="0"/>
              <a:t>get</a:t>
            </a:r>
            <a:r>
              <a:rPr kumimoji="1" lang="en-US" altLang="ko-KR" dirty="0" smtClean="0"/>
              <a:t> </a:t>
            </a:r>
            <a:r>
              <a:rPr kumimoji="1" lang="en-US" altLang="ko-KR" dirty="0" err="1" smtClean="0"/>
              <a:t>ctrl+v</a:t>
            </a:r>
            <a:endParaRPr kumimoji="1" lang="en-US" altLang="ko-KR" dirty="0" smtClean="0"/>
          </a:p>
          <a:p>
            <a:r>
              <a:rPr kumimoji="1" lang="en-US" altLang="ko-KR" dirty="0"/>
              <a:t>t</a:t>
            </a:r>
            <a:r>
              <a:rPr kumimoji="1" lang="en-US" altLang="ko-KR" dirty="0" smtClean="0"/>
              <a:t>ar </a:t>
            </a:r>
            <a:r>
              <a:rPr kumimoji="1" lang="en-US" altLang="ko-KR" dirty="0" err="1" smtClean="0"/>
              <a:t>zxvf</a:t>
            </a:r>
            <a:r>
              <a:rPr kumimoji="1" lang="en-US" altLang="ko-KR" dirty="0" smtClean="0"/>
              <a:t> httpd-2.4.25.tar.gz</a:t>
            </a:r>
          </a:p>
          <a:p>
            <a:r>
              <a:rPr kumimoji="1" lang="en-US" altLang="ko-KR" dirty="0"/>
              <a:t>c</a:t>
            </a:r>
            <a:r>
              <a:rPr kumimoji="1" lang="en-US" altLang="ko-KR" dirty="0" smtClean="0"/>
              <a:t>d httpd-2.4.25</a:t>
            </a:r>
          </a:p>
          <a:p>
            <a:r>
              <a:rPr kumimoji="1" lang="en-US" altLang="ko-KR" dirty="0" smtClean="0"/>
              <a:t>./configure -with-</a:t>
            </a:r>
            <a:r>
              <a:rPr kumimoji="1" lang="en-US" altLang="ko-KR" dirty="0" err="1" smtClean="0"/>
              <a:t>apr</a:t>
            </a:r>
            <a:r>
              <a:rPr kumimoji="1" lang="en-US" altLang="ko-KR" dirty="0" smtClean="0"/>
              <a:t>=/</a:t>
            </a:r>
            <a:r>
              <a:rPr kumimoji="1" lang="en-US" altLang="ko-KR" dirty="0" err="1" smtClean="0"/>
              <a:t>usr</a:t>
            </a:r>
            <a:r>
              <a:rPr kumimoji="1" lang="en-US" altLang="ko-KR" dirty="0" smtClean="0"/>
              <a:t>/local/</a:t>
            </a:r>
            <a:r>
              <a:rPr kumimoji="1" lang="en-US" altLang="ko-KR" dirty="0" err="1" smtClean="0"/>
              <a:t>apr</a:t>
            </a:r>
            <a:endParaRPr kumimoji="1" lang="en-US" altLang="ko-KR" dirty="0" smtClean="0"/>
          </a:p>
          <a:p>
            <a:r>
              <a:rPr kumimoji="1" lang="en-US" altLang="ko-KR" dirty="0"/>
              <a:t>m</a:t>
            </a:r>
            <a:r>
              <a:rPr kumimoji="1" lang="en-US" altLang="ko-KR" dirty="0" smtClean="0"/>
              <a:t>ake </a:t>
            </a:r>
          </a:p>
          <a:p>
            <a:r>
              <a:rPr kumimoji="1" lang="en-US" altLang="ko-KR" dirty="0" err="1"/>
              <a:t>s</a:t>
            </a:r>
            <a:r>
              <a:rPr kumimoji="1" lang="en-US" altLang="ko-KR" dirty="0" err="1" smtClean="0"/>
              <a:t>udo</a:t>
            </a:r>
            <a:r>
              <a:rPr kumimoji="1" lang="en-US" altLang="ko-KR" dirty="0" smtClean="0"/>
              <a:t> make </a:t>
            </a:r>
            <a:r>
              <a:rPr kumimoji="1" lang="en-US" altLang="ko-KR" dirty="0" smtClean="0"/>
              <a:t>install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404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 smtClean="0"/>
              <a:t>Mod_wsgi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설치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ko-KR" dirty="0" smtClean="0">
                <a:hlinkClick r:id="rId2"/>
              </a:rPr>
              <a:t>https://github.com/GrahamDumpleton/mod_wsgi/releases</a:t>
            </a:r>
            <a:endParaRPr kumimoji="1" lang="en-US" altLang="ko-KR" dirty="0" smtClean="0"/>
          </a:p>
          <a:p>
            <a:pPr lvl="1"/>
            <a:r>
              <a:rPr kumimoji="1" lang="en-US" altLang="ko-KR" dirty="0"/>
              <a:t>s</a:t>
            </a:r>
            <a:r>
              <a:rPr kumimoji="1" lang="en-US" altLang="ko-KR" dirty="0" smtClean="0"/>
              <a:t>ource code </a:t>
            </a:r>
            <a:r>
              <a:rPr kumimoji="1" lang="en-US" altLang="ko-KR" dirty="0" err="1" smtClean="0"/>
              <a:t>tar.gz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링크 주소 </a:t>
            </a:r>
            <a:r>
              <a:rPr kumimoji="1" lang="ko-KR" altLang="en-US" dirty="0" smtClean="0"/>
              <a:t>복사</a:t>
            </a:r>
            <a:endParaRPr kumimoji="1" lang="en-US" altLang="ko-KR" dirty="0" smtClean="0"/>
          </a:p>
          <a:p>
            <a:r>
              <a:rPr kumimoji="1" lang="en-US" altLang="ko-KR" dirty="0"/>
              <a:t>c</a:t>
            </a:r>
            <a:r>
              <a:rPr kumimoji="1" lang="en-US" altLang="ko-KR" dirty="0" smtClean="0"/>
              <a:t>d ..</a:t>
            </a:r>
          </a:p>
          <a:p>
            <a:r>
              <a:rPr kumimoji="1" lang="en-US" altLang="ko-KR" dirty="0" err="1" smtClean="0"/>
              <a:t>wget</a:t>
            </a:r>
            <a:r>
              <a:rPr kumimoji="1" lang="en-US" altLang="ko-KR" dirty="0" smtClean="0"/>
              <a:t> </a:t>
            </a:r>
            <a:r>
              <a:rPr kumimoji="1" lang="en-US" altLang="ko-KR" dirty="0" smtClean="0"/>
              <a:t>ctrl +v </a:t>
            </a:r>
            <a:endParaRPr kumimoji="1" lang="en-US" altLang="ko-KR" dirty="0"/>
          </a:p>
          <a:p>
            <a:r>
              <a:rPr kumimoji="1" lang="en-US" altLang="ko-KR" dirty="0"/>
              <a:t>t</a:t>
            </a:r>
            <a:r>
              <a:rPr kumimoji="1" lang="en-US" altLang="ko-KR" dirty="0" smtClean="0"/>
              <a:t>ar </a:t>
            </a:r>
            <a:r>
              <a:rPr kumimoji="1" lang="en-US" altLang="ko-KR" dirty="0" err="1" smtClean="0"/>
              <a:t>zxvf</a:t>
            </a:r>
            <a:r>
              <a:rPr kumimoji="1" lang="en-US" altLang="ko-KR" dirty="0" smtClean="0"/>
              <a:t> </a:t>
            </a:r>
            <a:r>
              <a:rPr kumimoji="1" lang="en-US" altLang="ko-KR" dirty="0" smtClean="0"/>
              <a:t>4.5.15.tar.gz</a:t>
            </a:r>
            <a:endParaRPr kumimoji="1" lang="en-US" altLang="ko-KR" dirty="0" smtClean="0"/>
          </a:p>
          <a:p>
            <a:r>
              <a:rPr kumimoji="1" lang="en-US" altLang="ko-KR" dirty="0"/>
              <a:t>c</a:t>
            </a:r>
            <a:r>
              <a:rPr kumimoji="1" lang="en-US" altLang="ko-KR" dirty="0" smtClean="0"/>
              <a:t>d </a:t>
            </a:r>
            <a:r>
              <a:rPr kumimoji="1" lang="en-US" altLang="ko-KR" dirty="0" smtClean="0"/>
              <a:t>mod_wsgi-4.5.15</a:t>
            </a:r>
            <a:endParaRPr kumimoji="1" lang="en-US" altLang="ko-KR" dirty="0" smtClean="0"/>
          </a:p>
          <a:p>
            <a:r>
              <a:rPr kumimoji="1" lang="en-US" altLang="ko-KR" dirty="0" smtClean="0"/>
              <a:t>./configure --with-</a:t>
            </a:r>
            <a:r>
              <a:rPr kumimoji="1" lang="en-US" altLang="ko-KR" dirty="0" err="1" smtClean="0"/>
              <a:t>apxs</a:t>
            </a:r>
            <a:r>
              <a:rPr kumimoji="1" lang="en-US" altLang="ko-KR" dirty="0" smtClean="0"/>
              <a:t>=/</a:t>
            </a:r>
            <a:r>
              <a:rPr kumimoji="1" lang="en-US" altLang="ko-KR" dirty="0" err="1" smtClean="0"/>
              <a:t>usr</a:t>
            </a:r>
            <a:r>
              <a:rPr kumimoji="1" lang="en-US" altLang="ko-KR" dirty="0" smtClean="0"/>
              <a:t>/local/apache/bin/</a:t>
            </a:r>
            <a:r>
              <a:rPr kumimoji="1" lang="en-US" altLang="ko-KR" dirty="0" err="1" smtClean="0"/>
              <a:t>apxs</a:t>
            </a:r>
            <a:r>
              <a:rPr kumimoji="1" lang="en-US" altLang="ko-KR" dirty="0" smtClean="0"/>
              <a:t> –with-python=/</a:t>
            </a:r>
            <a:r>
              <a:rPr kumimoji="1" lang="en-US" altLang="ko-KR" dirty="0" err="1" smtClean="0"/>
              <a:t>usr</a:t>
            </a:r>
            <a:r>
              <a:rPr kumimoji="1" lang="en-US" altLang="ko-KR" dirty="0" smtClean="0"/>
              <a:t>/local/bin/python</a:t>
            </a:r>
          </a:p>
          <a:p>
            <a:r>
              <a:rPr kumimoji="1" lang="ko-KR" altLang="en-US" dirty="0" smtClean="0"/>
              <a:t>파이썬 경로가 달라서 위의 명령어가 안 될 시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./</a:t>
            </a:r>
            <a:r>
              <a:rPr kumimoji="1" lang="en-US" altLang="ko-KR" dirty="0"/>
              <a:t>configure --with-</a:t>
            </a:r>
            <a:r>
              <a:rPr kumimoji="1" lang="en-US" altLang="ko-KR" dirty="0" err="1"/>
              <a:t>apxs</a:t>
            </a:r>
            <a:r>
              <a:rPr kumimoji="1" lang="en-US" altLang="ko-KR" dirty="0"/>
              <a:t>=/</a:t>
            </a:r>
            <a:r>
              <a:rPr kumimoji="1" lang="en-US" altLang="ko-KR" dirty="0" err="1"/>
              <a:t>usr</a:t>
            </a:r>
            <a:r>
              <a:rPr kumimoji="1" lang="en-US" altLang="ko-KR" dirty="0"/>
              <a:t>/local/apache/bin/</a:t>
            </a:r>
            <a:r>
              <a:rPr kumimoji="1" lang="en-US" altLang="ko-KR" dirty="0" err="1"/>
              <a:t>apxs</a:t>
            </a:r>
            <a:r>
              <a:rPr kumimoji="1" lang="en-US" altLang="ko-KR" dirty="0"/>
              <a:t> –with-python=/</a:t>
            </a:r>
            <a:r>
              <a:rPr kumimoji="1" lang="en-US" altLang="ko-KR" dirty="0" err="1" smtClean="0"/>
              <a:t>usr</a:t>
            </a:r>
            <a:r>
              <a:rPr kumimoji="1" lang="en-US" altLang="ko-KR" dirty="0" smtClean="0"/>
              <a:t>/bin/python3</a:t>
            </a:r>
            <a:endParaRPr kumimoji="1" lang="en-US" altLang="ko-KR" dirty="0" smtClean="0"/>
          </a:p>
          <a:p>
            <a:r>
              <a:rPr kumimoji="1" lang="en-US" altLang="ko-KR" dirty="0"/>
              <a:t>m</a:t>
            </a:r>
            <a:r>
              <a:rPr kumimoji="1" lang="en-US" altLang="ko-KR" dirty="0" smtClean="0"/>
              <a:t>ake</a:t>
            </a:r>
          </a:p>
          <a:p>
            <a:r>
              <a:rPr kumimoji="1" lang="en-US" altLang="ko-KR" dirty="0" err="1"/>
              <a:t>s</a:t>
            </a:r>
            <a:r>
              <a:rPr kumimoji="1" lang="en-US" altLang="ko-KR" dirty="0" err="1" smtClean="0"/>
              <a:t>udo</a:t>
            </a:r>
            <a:r>
              <a:rPr kumimoji="1" lang="en-US" altLang="ko-KR" dirty="0" smtClean="0"/>
              <a:t> make install</a:t>
            </a:r>
          </a:p>
          <a:p>
            <a:endParaRPr kumimoji="1" lang="en-US" altLang="ko-KR" dirty="0" smtClean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2068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Django </a:t>
            </a:r>
            <a:r>
              <a:rPr kumimoji="1" lang="ko-KR" altLang="en-US" dirty="0" smtClean="0"/>
              <a:t>설치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ko-KR" dirty="0"/>
              <a:t>c</a:t>
            </a:r>
            <a:r>
              <a:rPr kumimoji="1" lang="en-US" altLang="ko-KR" dirty="0" smtClean="0"/>
              <a:t>d ..</a:t>
            </a:r>
          </a:p>
          <a:p>
            <a:r>
              <a:rPr kumimoji="1" lang="en-US" altLang="ko-KR" dirty="0" err="1" smtClean="0"/>
              <a:t>sudo</a:t>
            </a:r>
            <a:r>
              <a:rPr kumimoji="1" lang="en-US" altLang="ko-KR" dirty="0" smtClean="0"/>
              <a:t> </a:t>
            </a:r>
            <a:r>
              <a:rPr kumimoji="1" lang="en-US" altLang="ko-KR" dirty="0" smtClean="0"/>
              <a:t>install </a:t>
            </a:r>
            <a:r>
              <a:rPr kumimoji="1" lang="en-US" altLang="ko-KR" dirty="0" err="1" smtClean="0"/>
              <a:t>git</a:t>
            </a:r>
            <a:endParaRPr kumimoji="1" lang="en-US" altLang="ko-KR" dirty="0" smtClean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clone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://</a:t>
            </a:r>
            <a:r>
              <a:rPr lang="en-US" altLang="ko-KR" dirty="0" err="1" smtClean="0"/>
              <a:t>github.com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django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django.git</a:t>
            </a:r>
            <a:endParaRPr kumimoji="1" lang="en-US" altLang="ko-KR" dirty="0"/>
          </a:p>
          <a:p>
            <a:r>
              <a:rPr kumimoji="1" lang="en-US" altLang="ko-KR" dirty="0"/>
              <a:t>p</a:t>
            </a:r>
            <a:r>
              <a:rPr kumimoji="1" lang="en-US" altLang="ko-KR" dirty="0" smtClean="0"/>
              <a:t>ip3 install –e </a:t>
            </a:r>
            <a:r>
              <a:rPr kumimoji="1" lang="en-US" altLang="ko-KR" dirty="0" err="1" smtClean="0"/>
              <a:t>django</a:t>
            </a:r>
            <a:endParaRPr kumimoji="1" lang="en-US" altLang="ko-KR" dirty="0" smtClean="0"/>
          </a:p>
          <a:p>
            <a:pPr lvl="1"/>
            <a:r>
              <a:rPr kumimoji="1" lang="en-US" altLang="ko-KR" dirty="0"/>
              <a:t>p</a:t>
            </a:r>
            <a:r>
              <a:rPr kumimoji="1" lang="en-US" altLang="ko-KR" dirty="0" smtClean="0"/>
              <a:t>ython3 –m </a:t>
            </a:r>
            <a:r>
              <a:rPr kumimoji="1" lang="en-US" altLang="ko-KR" dirty="0" err="1" smtClean="0"/>
              <a:t>django</a:t>
            </a:r>
            <a:r>
              <a:rPr kumimoji="1" lang="en-US" altLang="ko-KR" dirty="0" smtClean="0"/>
              <a:t> --version </a:t>
            </a:r>
            <a:r>
              <a:rPr kumimoji="1" lang="ko-KR" altLang="en-US" dirty="0" smtClean="0"/>
              <a:t>으로 확인</a:t>
            </a:r>
            <a:r>
              <a:rPr kumimoji="1" lang="en-US" altLang="ko-KR" dirty="0" smtClean="0"/>
              <a:t>!</a:t>
            </a:r>
          </a:p>
          <a:p>
            <a:r>
              <a:rPr lang="en-US" altLang="ko-KR" dirty="0" err="1" smtClean="0"/>
              <a:t>django</a:t>
            </a:r>
            <a:r>
              <a:rPr lang="en-US" altLang="ko-KR" dirty="0" smtClean="0"/>
              <a:t>-admin </a:t>
            </a:r>
            <a:r>
              <a:rPr lang="en-US" altLang="ko-KR" dirty="0" err="1" smtClean="0"/>
              <a:t>startproject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mysite</a:t>
            </a:r>
            <a:endParaRPr lang="en-US" altLang="ko-KR" dirty="0" smtClean="0"/>
          </a:p>
          <a:p>
            <a:r>
              <a:rPr lang="en-US" altLang="ko-KR" dirty="0" smtClean="0"/>
              <a:t>cd </a:t>
            </a:r>
            <a:r>
              <a:rPr lang="en-US" altLang="ko-KR" dirty="0" err="1" smtClean="0"/>
              <a:t>mysite</a:t>
            </a:r>
            <a:endParaRPr lang="en-US" altLang="ko-KR" dirty="0" smtClean="0"/>
          </a:p>
          <a:p>
            <a:r>
              <a:rPr kumimoji="1" lang="en-US" altLang="ko-KR" dirty="0" smtClean="0"/>
              <a:t>python3 </a:t>
            </a:r>
            <a:r>
              <a:rPr kumimoji="1" lang="en-US" altLang="ko-KR" dirty="0" err="1" smtClean="0"/>
              <a:t>manage.py</a:t>
            </a:r>
            <a:r>
              <a:rPr kumimoji="1" lang="en-US" altLang="ko-KR" dirty="0" smtClean="0"/>
              <a:t> migrate</a:t>
            </a:r>
            <a:endParaRPr kumimoji="1" lang="en-US" altLang="ko-KR" dirty="0"/>
          </a:p>
          <a:p>
            <a:r>
              <a:rPr lang="en-US" altLang="ko-KR" dirty="0"/>
              <a:t>p</a:t>
            </a:r>
            <a:r>
              <a:rPr lang="en-US" altLang="ko-KR" dirty="0" smtClean="0"/>
              <a:t>ython3 </a:t>
            </a:r>
            <a:r>
              <a:rPr lang="en-US" altLang="ko-KR" dirty="0" err="1" smtClean="0"/>
              <a:t>manage.py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runserver</a:t>
            </a:r>
            <a:endParaRPr lang="en-US" altLang="ko-KR" dirty="0" smtClean="0"/>
          </a:p>
          <a:p>
            <a:r>
              <a:rPr kumimoji="1" lang="en-US" altLang="ko-KR" dirty="0" smtClean="0">
                <a:hlinkClick r:id="rId2"/>
              </a:rPr>
              <a:t>https://docs.djangoproject.com/en/1.10/intro/tutorial01/</a:t>
            </a:r>
            <a:r>
              <a:rPr kumimoji="1" lang="en-US" altLang="ko-KR" dirty="0" smtClean="0"/>
              <a:t> </a:t>
            </a:r>
            <a:endParaRPr kumimoji="1" lang="en-US" altLang="ko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5749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AWS </a:t>
            </a:r>
            <a:r>
              <a:rPr kumimoji="1" lang="ko-KR" altLang="en-US" dirty="0" smtClean="0"/>
              <a:t>사용시 접속방법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Elastic </a:t>
            </a:r>
            <a:r>
              <a:rPr lang="en-US" altLang="ko-KR" dirty="0" err="1"/>
              <a:t>ip</a:t>
            </a:r>
            <a:r>
              <a:rPr lang="en-US" altLang="ko-KR" dirty="0"/>
              <a:t> </a:t>
            </a:r>
            <a:r>
              <a:rPr lang="ko-KR" altLang="en-US" dirty="0"/>
              <a:t>가</a:t>
            </a:r>
            <a:r>
              <a:rPr lang="en-US" altLang="ko-KR" dirty="0"/>
              <a:t> A.B.C.D</a:t>
            </a:r>
            <a:r>
              <a:rPr lang="ko-KR" altLang="en-US" dirty="0"/>
              <a:t>이면</a:t>
            </a:r>
            <a:r>
              <a:rPr lang="en-US" altLang="ko-KR" dirty="0"/>
              <a:t> </a:t>
            </a:r>
            <a:r>
              <a:rPr lang="en-US" altLang="ko-KR" dirty="0" smtClean="0"/>
              <a:t>:</a:t>
            </a:r>
            <a:r>
              <a:rPr lang="en-US" altLang="ko-KR" dirty="0"/>
              <a:t> </a:t>
            </a:r>
            <a:r>
              <a:rPr lang="en-US" altLang="ko-KR" dirty="0" smtClean="0"/>
              <a:t>A.B.C.D:8000 </a:t>
            </a:r>
            <a:r>
              <a:rPr lang="ko-KR" altLang="en-US" dirty="0"/>
              <a:t>으로</a:t>
            </a:r>
            <a:r>
              <a:rPr lang="en-US" altLang="ko-KR" dirty="0"/>
              <a:t> </a:t>
            </a:r>
            <a:r>
              <a:rPr lang="ko-KR" altLang="en-US" dirty="0" smtClean="0"/>
              <a:t>웹브라우저에서접속</a:t>
            </a:r>
            <a:endParaRPr lang="ko-KR" altLang="en-US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python </a:t>
            </a:r>
            <a:r>
              <a:rPr lang="en-US" altLang="ko-KR" dirty="0" err="1"/>
              <a:t>manage.py</a:t>
            </a:r>
            <a:r>
              <a:rPr lang="en-US" altLang="ko-KR" dirty="0"/>
              <a:t> </a:t>
            </a:r>
            <a:r>
              <a:rPr lang="en-US" altLang="ko-KR" dirty="0" err="1" smtClean="0"/>
              <a:t>runserver</a:t>
            </a:r>
            <a:r>
              <a:rPr lang="en-US" altLang="ko-KR" dirty="0"/>
              <a:t> </a:t>
            </a:r>
            <a:r>
              <a:rPr lang="en-US" altLang="ko-KR" dirty="0" smtClean="0"/>
              <a:t>0.0.0.0:8000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settings.py</a:t>
            </a:r>
            <a:r>
              <a:rPr lang="en-US" altLang="ko-KR" dirty="0"/>
              <a:t> - “ALLOW_… = </a:t>
            </a:r>
            <a:r>
              <a:rPr lang="en-US" altLang="ko-KR" dirty="0" smtClean="0"/>
              <a:t>[‘</a:t>
            </a:r>
            <a:r>
              <a:rPr lang="en-US" altLang="ko-KR" dirty="0"/>
              <a:t>A.B.C.D’]”</a:t>
            </a:r>
          </a:p>
          <a:p>
            <a:pPr marL="514350" indent="-514350">
              <a:buFont typeface="+mj-lt"/>
              <a:buAutoNum type="arabicPeriod"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0120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완료 화면</a:t>
            </a:r>
            <a:endParaRPr kumimoji="1"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14574"/>
            <a:ext cx="9140190" cy="5543426"/>
          </a:xfrm>
        </p:spPr>
      </p:pic>
    </p:spTree>
    <p:extLst>
      <p:ext uri="{BB962C8B-B14F-4D97-AF65-F5344CB8AC3E}">
        <p14:creationId xmlns:p14="http://schemas.microsoft.com/office/powerpoint/2010/main" val="1512991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273</Words>
  <Application>Microsoft Macintosh PowerPoint</Application>
  <PresentationFormat>와이드스크린</PresentationFormat>
  <Paragraphs>70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3/14 SWPP 실습</vt:lpstr>
      <vt:lpstr>Python 및 기본 라이브러리 설치</vt:lpstr>
      <vt:lpstr>Apache 설치(apr-1.5.2)</vt:lpstr>
      <vt:lpstr>Apache 설치(apr-util-1.5.4)</vt:lpstr>
      <vt:lpstr>Apache 설치(httpd-2.4.25)</vt:lpstr>
      <vt:lpstr>Mod_wsgi 설치</vt:lpstr>
      <vt:lpstr>Django 설치</vt:lpstr>
      <vt:lpstr>AWS 사용시 접속방법</vt:lpstr>
      <vt:lpstr>완료 화면</vt:lpstr>
      <vt:lpstr>완료 화면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신동연</dc:creator>
  <cp:lastModifiedBy>신동연</cp:lastModifiedBy>
  <cp:revision>21</cp:revision>
  <dcterms:created xsi:type="dcterms:W3CDTF">2017-03-14T06:57:22Z</dcterms:created>
  <dcterms:modified xsi:type="dcterms:W3CDTF">2017-03-14T11:37:50Z</dcterms:modified>
</cp:coreProperties>
</file>