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715" r:id="rId2"/>
  </p:sldMasterIdLst>
  <p:notesMasterIdLst>
    <p:notesMasterId r:id="rId14"/>
  </p:notesMasterIdLst>
  <p:sldIdLst>
    <p:sldId id="256" r:id="rId3"/>
    <p:sldId id="260" r:id="rId4"/>
    <p:sldId id="268" r:id="rId5"/>
    <p:sldId id="269" r:id="rId6"/>
    <p:sldId id="257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CA51-6A62-41E7-BE5B-C19B6725D677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83406-2FD8-434A-9C0F-B1F8EED0B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9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1AE-978F-423C-BFDC-C0F73D0CB327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4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B68E-0520-45B5-8A8F-FF71A76FFD7B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8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A799-8287-46BA-ADDF-F70061B0CE3E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50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1AE-978F-423C-BFDC-C0F73D0CB327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98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A75C-00EB-4D6F-B6DC-90EB9587D3E1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0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0FE1-3B20-4EDB-8726-2CEC3A008A7C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18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D0E9-A7B3-48F0-94E8-ABF2AF2FEE6C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39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973B-BFD7-48EB-A681-12FD672D1A34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20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7B96-3DF1-4367-95C0-6BFB992A45E3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14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2A41-467C-4122-A55D-7637503181BC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2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C267-B656-442A-9E3F-02CE8555F5BA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4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A75C-00EB-4D6F-B6DC-90EB9587D3E1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50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3F23-7041-4B53-BB7B-0BA01AC70E73}" type="datetime1">
              <a:rPr lang="en-US" altLang="ko-KR" smtClean="0"/>
              <a:t>3/16/2017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79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A1F1-43E1-4596-82B8-59CC6C370C9C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4233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A1F1-43E1-4596-82B8-59CC6C370C9C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60416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A1F1-43E1-4596-82B8-59CC6C370C9C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2142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A1F1-43E1-4596-82B8-59CC6C370C9C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676227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A1F1-43E1-4596-82B8-59CC6C370C9C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6155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B68E-0520-45B5-8A8F-FF71A76FFD7B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36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A799-8287-46BA-ADDF-F70061B0CE3E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1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0FE1-3B20-4EDB-8726-2CEC3A008A7C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2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D0E9-A7B3-48F0-94E8-ABF2AF2FEE6C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8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973B-BFD7-48EB-A681-12FD672D1A34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4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7B96-3DF1-4367-95C0-6BFB992A45E3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2A41-467C-4122-A55D-7637503181BC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3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C267-B656-442A-9E3F-02CE8555F5BA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0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3F23-7041-4B53-BB7B-0BA01AC70E73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4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75A1F1-43E1-4596-82B8-59CC6C370C9C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6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5A1F1-43E1-4596-82B8-59CC6C370C9C}" type="datetime1">
              <a:rPr lang="en-US" altLang="ko-KR" smtClean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6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oo.gl/forms/7gA6GHLhEEerxDKc2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과제 채점 방식 소개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Mar. 16</a:t>
            </a:r>
          </a:p>
          <a:p>
            <a:r>
              <a:rPr lang="en-US" altLang="ko-KR" dirty="0"/>
              <a:t>Juneyoung Lee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6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채점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5127" y="1691322"/>
            <a:ext cx="10875818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두 가지 방법 중 하나를 사용 </a:t>
            </a:r>
            <a:r>
              <a:rPr lang="en-US" altLang="ko-KR" sz="2800" dirty="0"/>
              <a:t>: 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스크립트로 채점</a:t>
            </a:r>
            <a:endParaRPr lang="en-US" altLang="ko-KR" sz="2400" dirty="0"/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Manual </a:t>
            </a:r>
            <a:r>
              <a:rPr lang="ko-KR" altLang="en-US" sz="2400" dirty="0"/>
              <a:t>채점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스크립트 사용시</a:t>
            </a:r>
            <a:r>
              <a:rPr lang="en-US" altLang="ko-KR" sz="2800" dirty="0"/>
              <a:t>, </a:t>
            </a:r>
            <a:r>
              <a:rPr lang="ko-KR" altLang="en-US" sz="2800" dirty="0"/>
              <a:t>채점 스크립트 중 일부를 미리 제공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Manual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채점시</a:t>
            </a:r>
            <a:r>
              <a:rPr lang="en-US" altLang="ko-KR" sz="2800" dirty="0"/>
              <a:t>, </a:t>
            </a:r>
            <a:r>
              <a:rPr lang="ko-KR" altLang="en-US" sz="2800" dirty="0"/>
              <a:t>채점 기준을 공지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8" descr="http://www.bestworld.co.kr/Web/_Images/Sub02/Img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206375"/>
            <a:ext cx="23622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05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52399" y="2794659"/>
            <a:ext cx="4571560" cy="1967345"/>
          </a:xfrm>
        </p:spPr>
        <p:txBody>
          <a:bodyPr>
            <a:normAutofit/>
          </a:bodyPr>
          <a:lstStyle/>
          <a:p>
            <a:r>
              <a:rPr lang="en-US" altLang="ko-KR" sz="7200" dirty="0">
                <a:solidFill>
                  <a:schemeClr val="tx1"/>
                </a:solidFill>
              </a:rPr>
              <a:t>Questions?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4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2160589"/>
            <a:ext cx="10200463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두 종류의 과제가 나올 예정입니다</a:t>
            </a:r>
            <a:r>
              <a:rPr lang="en-US" altLang="ko-KR" sz="3200" dirty="0"/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/>
              <a:t>프로젝트</a:t>
            </a:r>
            <a:r>
              <a:rPr lang="en-US" altLang="ko-KR" sz="2800" dirty="0"/>
              <a:t>(4</a:t>
            </a:r>
            <a:r>
              <a:rPr lang="ko-KR" altLang="en-US" sz="2800" dirty="0"/>
              <a:t>월</a:t>
            </a:r>
            <a:r>
              <a:rPr lang="en-US" altLang="ko-KR" sz="2800" dirty="0"/>
              <a:t>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/>
              <a:t>실습시간에 나오는 과제</a:t>
            </a:r>
            <a:r>
              <a:rPr lang="en-US" altLang="ko-KR" sz="2800" dirty="0"/>
              <a:t>(</a:t>
            </a:r>
            <a:r>
              <a:rPr lang="ko-KR" altLang="en-US" sz="2800" dirty="0"/>
              <a:t>매주</a:t>
            </a:r>
            <a:r>
              <a:rPr lang="en-US" altLang="ko-KR" sz="28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과제의 채점 방식 및 환경 세팅을 설명</a:t>
            </a:r>
            <a:endParaRPr lang="en-US" altLang="ko-KR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0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코딩, 사업, 작업, 맥북, 노트북, 컴퓨터, 기술, 프로그래밍, 숭고한 텍스트, 소프트웨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367" y="2237528"/>
            <a:ext cx="3034360" cy="207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655813" y="4382181"/>
            <a:ext cx="4155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실습 시간에 보고 채점</a:t>
            </a:r>
            <a:endParaRPr lang="en-US" altLang="ko-KR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1542577" y="4311007"/>
            <a:ext cx="2425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 과제 작성</a:t>
            </a:r>
            <a:endParaRPr lang="en-US" altLang="ko-KR" sz="2400" b="1" dirty="0"/>
          </a:p>
        </p:txBody>
      </p:sp>
      <p:sp>
        <p:nvSpPr>
          <p:cNvPr id="9" name="화살표: 오른쪽 8"/>
          <p:cNvSpPr/>
          <p:nvPr/>
        </p:nvSpPr>
        <p:spPr>
          <a:xfrm>
            <a:off x="5440377" y="2992980"/>
            <a:ext cx="1565943" cy="105701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78339" y="362893"/>
            <a:ext cx="6751853" cy="849772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tx1"/>
                </a:solidFill>
              </a:rPr>
              <a:t>단순한 과제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실습 시간에 채점</a:t>
            </a:r>
          </a:p>
        </p:txBody>
      </p:sp>
      <p:pic>
        <p:nvPicPr>
          <p:cNvPr id="2050" name="Picture 2" descr="https://mhorley.files.wordpress.com/2015/10/a-time-saving-assess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703" y="2237324"/>
            <a:ext cx="3799461" cy="2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30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78339" y="362893"/>
            <a:ext cx="6751853" cy="849772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tx1"/>
                </a:solidFill>
              </a:rPr>
              <a:t>단순한 과제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실습 시간에 채점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1691" y="2185939"/>
            <a:ext cx="10913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/>
              <a:t>이번주에 나온 숙제는 이 방식으로 채점합니다</a:t>
            </a:r>
            <a:r>
              <a:rPr lang="en-US" altLang="ko-KR" sz="2800" b="1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/>
              <a:t>반드시 해당 서비스를 </a:t>
            </a:r>
            <a:r>
              <a:rPr lang="ko-KR" altLang="en-US" sz="2800" b="1" dirty="0">
                <a:solidFill>
                  <a:srgbClr val="FF0000"/>
                </a:solidFill>
              </a:rPr>
              <a:t>자신이 띄웠다는 것을 </a:t>
            </a:r>
            <a:r>
              <a:rPr lang="ko-KR" altLang="en-US" sz="2800" b="1" dirty="0"/>
              <a:t>검증할 수 있어야 함</a:t>
            </a:r>
            <a:r>
              <a:rPr lang="en-US" altLang="ko-KR" sz="2800" b="1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아마존 웹 서비스를 사용할 경우 </a:t>
            </a:r>
            <a:r>
              <a:rPr lang="en-US" altLang="ko-KR" sz="2400" dirty="0"/>
              <a:t>: Elastic</a:t>
            </a:r>
            <a:r>
              <a:rPr lang="ko-KR" altLang="en-US" sz="2400" dirty="0"/>
              <a:t> </a:t>
            </a:r>
            <a:r>
              <a:rPr lang="en-US" altLang="ko-KR" sz="2400" dirty="0" err="1"/>
              <a:t>ip</a:t>
            </a:r>
            <a:r>
              <a:rPr lang="ko-KR" altLang="en-US" sz="2400" dirty="0"/>
              <a:t> 가 자신의 것임을 보임</a:t>
            </a:r>
            <a:endParaRPr lang="en-US" altLang="ko-K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그 이외의 경우 </a:t>
            </a:r>
            <a:r>
              <a:rPr lang="en-US" altLang="ko-KR" sz="2400" dirty="0"/>
              <a:t>: </a:t>
            </a:r>
            <a:r>
              <a:rPr lang="ko-KR" altLang="en-US" sz="2400" dirty="0"/>
              <a:t>개인 노트북 지참 </a:t>
            </a:r>
            <a:r>
              <a:rPr lang="en-US" altLang="ko-KR" sz="2400" dirty="0"/>
              <a:t>(localhost</a:t>
            </a:r>
            <a:r>
              <a:rPr lang="ko-KR" altLang="en-US" sz="2400" dirty="0"/>
              <a:t>에서 띄웠음을 보임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360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6082" y="6179767"/>
            <a:ext cx="3735262" cy="678233"/>
          </a:xfrm>
        </p:spPr>
        <p:txBody>
          <a:bodyPr>
            <a:normAutofit/>
          </a:bodyPr>
          <a:lstStyle/>
          <a:p>
            <a:pPr marL="57150" indent="0" algn="ctr">
              <a:lnSpc>
                <a:spcPct val="150000"/>
              </a:lnSpc>
              <a:buNone/>
            </a:pPr>
            <a:r>
              <a:rPr lang="en-US" altLang="ko-KR" sz="2200" b="1" dirty="0"/>
              <a:t>4. </a:t>
            </a:r>
            <a:r>
              <a:rPr lang="ko-KR" altLang="en-US" sz="2200" b="1" dirty="0"/>
              <a:t>채점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020647" y="635369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코딩, 사업, 작업, 맥북, 노트북, 컴퓨터, 기술, 프로그래밍, 숭고한 텍스트, 소프트웨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03" y="1473279"/>
            <a:ext cx="3034360" cy="207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-for-windows.github.io/img/gi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777" y="1403437"/>
            <a:ext cx="1995224" cy="19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667056" y="3531516"/>
            <a:ext cx="4155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개인 </a:t>
            </a:r>
            <a:r>
              <a:rPr lang="en-US" altLang="ko-KR" sz="2400" b="1" dirty="0" err="1"/>
              <a:t>git</a:t>
            </a:r>
            <a:r>
              <a:rPr lang="ko-KR" altLang="en-US" sz="2400" b="1" dirty="0"/>
              <a:t>에 업로드</a:t>
            </a:r>
            <a:endParaRPr lang="en-US" altLang="ko-KR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1203313" y="3546758"/>
            <a:ext cx="2425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 과제 작성</a:t>
            </a:r>
            <a:endParaRPr lang="en-US" altLang="ko-KR" sz="2400" b="1" dirty="0"/>
          </a:p>
        </p:txBody>
      </p:sp>
      <p:pic>
        <p:nvPicPr>
          <p:cNvPr id="1030" name="Picture 6" descr="https://technet.microsoft.com/en-us/library/ee176633.sas_fil_05s_big(l=en-us)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44" y="4684854"/>
            <a:ext cx="3067268" cy="130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189636" y="6179767"/>
            <a:ext cx="4344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채점 컴퓨터로 </a:t>
            </a:r>
            <a:r>
              <a:rPr lang="en-US" altLang="ko-KR" sz="2400" b="1" dirty="0"/>
              <a:t>clone</a:t>
            </a:r>
            <a:r>
              <a:rPr lang="ko-KR" altLang="en-US" sz="2400" b="1" dirty="0"/>
              <a:t>을 받음</a:t>
            </a:r>
          </a:p>
        </p:txBody>
      </p:sp>
      <p:pic>
        <p:nvPicPr>
          <p:cNvPr id="1032" name="Picture 8" descr="http://www.bestworld.co.kr/Web/_Images/Sub02/Img7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44" y="4350265"/>
            <a:ext cx="23622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/>
          <p:cNvSpPr/>
          <p:nvPr/>
        </p:nvSpPr>
        <p:spPr>
          <a:xfrm>
            <a:off x="5101113" y="2228731"/>
            <a:ext cx="1565943" cy="105701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/>
          <p:cNvSpPr/>
          <p:nvPr/>
        </p:nvSpPr>
        <p:spPr>
          <a:xfrm flipH="1">
            <a:off x="4828109" y="4808443"/>
            <a:ext cx="1329845" cy="105701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93010" y="354647"/>
            <a:ext cx="8596668" cy="758301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복잡한 과제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별도의 컴퓨터에서 채점</a:t>
            </a:r>
          </a:p>
        </p:txBody>
      </p:sp>
      <p:sp>
        <p:nvSpPr>
          <p:cNvPr id="11" name="화살표: U자형 10"/>
          <p:cNvSpPr/>
          <p:nvPr/>
        </p:nvSpPr>
        <p:spPr>
          <a:xfrm rot="5400000">
            <a:off x="9817649" y="3443662"/>
            <a:ext cx="2282758" cy="1187533"/>
          </a:xfrm>
          <a:prstGeom prst="uturnArrow">
            <a:avLst>
              <a:gd name="adj1" fmla="val 36000"/>
              <a:gd name="adj2" fmla="val 25000"/>
              <a:gd name="adj3" fmla="val 25000"/>
              <a:gd name="adj4" fmla="val 43750"/>
              <a:gd name="adj5" fmla="val 999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7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과제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5127" y="1691322"/>
            <a:ext cx="10875818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이전에 공지된 환경 </a:t>
            </a:r>
            <a:r>
              <a:rPr lang="en-US" altLang="ko-KR" sz="2400" dirty="0"/>
              <a:t>: Ubuntu 16.04, Python, Django</a:t>
            </a:r>
            <a:r>
              <a:rPr lang="ko-KR" altLang="en-US" sz="2400" dirty="0"/>
              <a:t> 세팅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추가 사항 </a:t>
            </a:r>
            <a:r>
              <a:rPr lang="en-US" altLang="ko-KR" sz="2400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‘</a:t>
            </a:r>
            <a:r>
              <a:rPr lang="en-US" altLang="ko-KR" sz="2000" b="1" dirty="0" err="1">
                <a:solidFill>
                  <a:srgbClr val="FF0000"/>
                </a:solidFill>
              </a:rPr>
              <a:t>swpp</a:t>
            </a:r>
            <a:r>
              <a:rPr lang="en-US" altLang="ko-KR" sz="2000" b="1" dirty="0">
                <a:solidFill>
                  <a:srgbClr val="FF0000"/>
                </a:solidFill>
              </a:rPr>
              <a:t>’ </a:t>
            </a:r>
            <a:r>
              <a:rPr lang="ko-KR" altLang="en-US" sz="2000" b="1" dirty="0">
                <a:solidFill>
                  <a:srgbClr val="FF0000"/>
                </a:solidFill>
              </a:rPr>
              <a:t>계정</a:t>
            </a:r>
            <a:r>
              <a:rPr lang="ko-KR" altLang="en-US" sz="2000" b="1" dirty="0"/>
              <a:t>을 만들어서 작업해 주세요</a:t>
            </a:r>
            <a:r>
              <a:rPr lang="en-US" altLang="ko-KR" sz="2000" dirty="0"/>
              <a:t>. (</a:t>
            </a:r>
            <a:r>
              <a:rPr lang="en-US" altLang="ko-KR" sz="2000" dirty="0" err="1">
                <a:highlight>
                  <a:srgbClr val="C0C0C0"/>
                </a:highlight>
                <a:latin typeface="Consolas" panose="020B0609020204030204" pitchFamily="49" charset="0"/>
              </a:rPr>
              <a:t>sudo</a:t>
            </a:r>
            <a:r>
              <a:rPr lang="en-US" altLang="ko-KR" sz="20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highlight>
                  <a:srgbClr val="C0C0C0"/>
                </a:highlight>
                <a:latin typeface="Consolas" panose="020B0609020204030204" pitchFamily="49" charset="0"/>
              </a:rPr>
              <a:t>adduser</a:t>
            </a:r>
            <a:r>
              <a:rPr lang="en-US" altLang="ko-KR" sz="20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highlight>
                  <a:srgbClr val="C0C0C0"/>
                </a:highlight>
                <a:latin typeface="Consolas" panose="020B0609020204030204" pitchFamily="49" charset="0"/>
              </a:rPr>
              <a:t>swpp</a:t>
            </a:r>
            <a:r>
              <a:rPr lang="en-US" altLang="ko-KR" sz="20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채점의 편의를 위해</a:t>
            </a:r>
            <a:r>
              <a:rPr lang="en-US" altLang="ko-KR" sz="2000" dirty="0"/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프로젝트를 생성해야 하는 절대경로</a:t>
            </a:r>
            <a:r>
              <a:rPr lang="ko-KR" altLang="en-US" sz="2000" b="1" dirty="0"/>
              <a:t>를 과제마다 알려줄 예정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 (</a:t>
            </a:r>
            <a:r>
              <a:rPr lang="ko-KR" altLang="en-US" sz="2000" dirty="0"/>
              <a:t>이번주 숙제는 해당 </a:t>
            </a:r>
            <a:r>
              <a:rPr lang="en-US" altLang="ko-KR" sz="2000" dirty="0"/>
              <a:t>X)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 descr="코딩, 사업, 작업, 맥북, 노트북, 컴퓨터, 기술, 프로그래밍, 숭고한 텍스트, 소프트웨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568" y="129639"/>
            <a:ext cx="1942859" cy="132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13738"/>
          <a:stretch/>
        </p:blipFill>
        <p:spPr>
          <a:xfrm>
            <a:off x="4975668" y="4187625"/>
            <a:ext cx="4553940" cy="253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개인 </a:t>
            </a:r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ko-KR" altLang="en-US" dirty="0">
                <a:solidFill>
                  <a:schemeClr val="tx1"/>
                </a:solidFill>
              </a:rPr>
              <a:t>에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2160589"/>
            <a:ext cx="6768496" cy="388077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소개원실 과제 제출에 사용할 </a:t>
            </a:r>
            <a:r>
              <a:rPr lang="en-US" altLang="ko-KR" sz="2400" dirty="0"/>
              <a:t>repo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pPr lvl="1"/>
            <a:r>
              <a:rPr lang="en-US" altLang="ko-KR" sz="2000" dirty="0"/>
              <a:t>`swpp-assn201701`</a:t>
            </a:r>
          </a:p>
          <a:p>
            <a:pPr lvl="1"/>
            <a:r>
              <a:rPr lang="en-US" altLang="ko-KR" sz="2000" dirty="0"/>
              <a:t>public </a:t>
            </a:r>
            <a:r>
              <a:rPr lang="ko-KR" altLang="en-US" sz="2000" dirty="0"/>
              <a:t>으로 만들어 주세요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>
                <a:hlinkClick r:id="rId2"/>
              </a:rPr>
              <a:t>https://goo.gl/forms/7gA6GHLhEEerxDKc2</a:t>
            </a:r>
            <a:r>
              <a:rPr lang="ko-KR" altLang="en-US" sz="2000" dirty="0"/>
              <a:t> 으로 </a:t>
            </a:r>
            <a:br>
              <a:rPr lang="en-US" altLang="ko-KR" sz="2000" dirty="0"/>
            </a:br>
            <a:r>
              <a:rPr lang="ko-KR" altLang="en-US" sz="2000" dirty="0" err="1"/>
              <a:t>리포지토리</a:t>
            </a:r>
            <a:r>
              <a:rPr lang="ko-KR" altLang="en-US" sz="2000" dirty="0"/>
              <a:t> 주소를 알려주세요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https://git-for-windows.github.io/img/gi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460" y="244475"/>
            <a:ext cx="1424412" cy="142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460" y="2333356"/>
            <a:ext cx="4230894" cy="33050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671460" y="4465122"/>
            <a:ext cx="4230894" cy="5905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2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493" y="1851450"/>
            <a:ext cx="6976340" cy="50065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개인 </a:t>
            </a:r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ko-KR" altLang="en-US" dirty="0">
                <a:solidFill>
                  <a:schemeClr val="tx1"/>
                </a:solidFill>
              </a:rPr>
              <a:t>에 업로드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4167798" cy="388077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숙제를 </a:t>
            </a:r>
            <a:r>
              <a:rPr lang="en-US" altLang="ko-KR" sz="2400" dirty="0" err="1"/>
              <a:t>git</a:t>
            </a:r>
            <a:r>
              <a:rPr lang="ko-KR" altLang="en-US" sz="2400" dirty="0"/>
              <a:t>에 업로드 할 때</a:t>
            </a:r>
            <a:r>
              <a:rPr lang="en-US" altLang="ko-KR" sz="2400" dirty="0"/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2000" b="1" dirty="0"/>
              <a:t>과제에서 알려준 이름으로 </a:t>
            </a:r>
            <a:r>
              <a:rPr lang="ko-KR" altLang="en-US" sz="2000" b="1" dirty="0">
                <a:solidFill>
                  <a:srgbClr val="FF0000"/>
                </a:solidFill>
              </a:rPr>
              <a:t>폴더</a:t>
            </a:r>
            <a:r>
              <a:rPr lang="ko-KR" altLang="en-US" sz="2000" b="1" dirty="0"/>
              <a:t> 및 </a:t>
            </a:r>
            <a:r>
              <a:rPr lang="ko-KR" altLang="en-US" sz="2000" b="1" dirty="0" err="1">
                <a:solidFill>
                  <a:srgbClr val="FF0000"/>
                </a:solidFill>
              </a:rPr>
              <a:t>브랜치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만들고</a:t>
            </a:r>
            <a:r>
              <a:rPr lang="en-US" altLang="ko-KR" sz="2000" dirty="0"/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2000" dirty="0"/>
              <a:t>그 안에 </a:t>
            </a:r>
            <a:r>
              <a:rPr lang="ko-KR" altLang="en-US" sz="2000" b="1" dirty="0">
                <a:solidFill>
                  <a:srgbClr val="FF0000"/>
                </a:solidFill>
              </a:rPr>
              <a:t>프로젝트 폴더를 통째로 업로드 </a:t>
            </a:r>
            <a:r>
              <a:rPr lang="ko-KR" altLang="en-US" sz="2000" dirty="0"/>
              <a:t>합니다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https://git-for-windows.github.io/img/gi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460" y="244475"/>
            <a:ext cx="1424412" cy="142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668988" y="3296855"/>
            <a:ext cx="569389" cy="431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61868" y="3296855"/>
            <a:ext cx="1500188" cy="431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66206" y="45838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브랜치</a:t>
            </a:r>
            <a:endParaRPr lang="ko-KR" altLang="en-US" b="1" dirty="0"/>
          </a:p>
        </p:txBody>
      </p:sp>
      <p:cxnSp>
        <p:nvCxnSpPr>
          <p:cNvPr id="14" name="직선 화살표 연결선 13"/>
          <p:cNvCxnSpPr>
            <a:cxnSpLocks/>
            <a:stCxn id="12" idx="3"/>
            <a:endCxn id="11" idx="1"/>
          </p:cNvCxnSpPr>
          <p:nvPr/>
        </p:nvCxnSpPr>
        <p:spPr>
          <a:xfrm flipV="1">
            <a:off x="4043369" y="3512854"/>
            <a:ext cx="1118499" cy="1255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243900" y="398539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폴더</a:t>
            </a:r>
          </a:p>
        </p:txBody>
      </p:sp>
      <p:cxnSp>
        <p:nvCxnSpPr>
          <p:cNvPr id="17" name="직선 화살표 연결선 16"/>
          <p:cNvCxnSpPr>
            <a:cxnSpLocks/>
            <a:stCxn id="16" idx="1"/>
          </p:cNvCxnSpPr>
          <p:nvPr/>
        </p:nvCxnSpPr>
        <p:spPr>
          <a:xfrm flipH="1" flipV="1">
            <a:off x="8953684" y="3728853"/>
            <a:ext cx="1290216" cy="441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8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채점 컴퓨터에서 </a:t>
            </a:r>
            <a:r>
              <a:rPr lang="en-US" altLang="ko-KR" dirty="0">
                <a:solidFill>
                  <a:schemeClr val="tx1"/>
                </a:solidFill>
              </a:rPr>
              <a:t>clone</a:t>
            </a:r>
            <a:r>
              <a:rPr lang="ko-KR" altLang="en-US" dirty="0">
                <a:solidFill>
                  <a:schemeClr val="tx1"/>
                </a:solidFill>
              </a:rPr>
              <a:t>을 받음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387" y="1691322"/>
            <a:ext cx="11281558" cy="435133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due </a:t>
            </a:r>
            <a:r>
              <a:rPr lang="ko-KR" altLang="en-US" sz="2800" dirty="0"/>
              <a:t>가 끝나는 시각에 </a:t>
            </a:r>
            <a:r>
              <a:rPr lang="en-US" altLang="ko-KR" sz="2800" dirty="0"/>
              <a:t>repo</a:t>
            </a:r>
            <a:r>
              <a:rPr lang="ko-KR" altLang="en-US" sz="2800" dirty="0"/>
              <a:t>들을 </a:t>
            </a:r>
            <a:r>
              <a:rPr lang="en-US" altLang="ko-KR" sz="2800" dirty="0"/>
              <a:t>clone </a:t>
            </a:r>
            <a:r>
              <a:rPr lang="ko-KR" altLang="en-US" sz="2800" dirty="0"/>
              <a:t>받습니다</a:t>
            </a:r>
            <a:r>
              <a:rPr lang="en-US" altLang="ko-KR" sz="2800" dirty="0"/>
              <a:t>. (*</a:t>
            </a:r>
            <a:r>
              <a:rPr lang="ko-KR" altLang="en-US" sz="2800" b="1" dirty="0">
                <a:solidFill>
                  <a:srgbClr val="FF0000"/>
                </a:solidFill>
              </a:rPr>
              <a:t>시간 절대 엄수</a:t>
            </a:r>
            <a:r>
              <a:rPr lang="en-US" altLang="ko-KR" sz="2800" dirty="0"/>
              <a:t>*)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/>
              <a:t>각 </a:t>
            </a:r>
            <a:r>
              <a:rPr lang="en-US" altLang="ko-KR" sz="2800" dirty="0"/>
              <a:t>clone</a:t>
            </a:r>
            <a:r>
              <a:rPr lang="ko-KR" altLang="en-US" sz="2800" dirty="0"/>
              <a:t>에 있는 프로젝트를 </a:t>
            </a:r>
            <a:r>
              <a:rPr lang="en-US" altLang="ko-KR" sz="2800" dirty="0"/>
              <a:t>(</a:t>
            </a:r>
            <a:r>
              <a:rPr lang="ko-KR" altLang="en-US" sz="2800" dirty="0"/>
              <a:t>슬라이드 </a:t>
            </a:r>
            <a:r>
              <a:rPr lang="en-US" altLang="ko-KR" sz="2800" dirty="0"/>
              <a:t>4</a:t>
            </a:r>
            <a:r>
              <a:rPr lang="ko-KR" altLang="en-US" sz="2800" dirty="0"/>
              <a:t>에서 언급한 절대경로로</a:t>
            </a:r>
            <a:r>
              <a:rPr lang="en-US" altLang="ko-KR" sz="2800" dirty="0"/>
              <a:t>) </a:t>
            </a:r>
            <a:r>
              <a:rPr lang="ko-KR" altLang="en-US" sz="2800" dirty="0"/>
              <a:t>복사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https://technet.microsoft.com/en-us/library/ee176633.sas_fil_05s_big(l=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133" y="134428"/>
            <a:ext cx="3661583" cy="155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34842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195</TotalTime>
  <Words>310</Words>
  <Application>Microsoft Office PowerPoint</Application>
  <PresentationFormat>와이드스크린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HY그래픽M</vt:lpstr>
      <vt:lpstr>맑은 고딕</vt:lpstr>
      <vt:lpstr>Arial</vt:lpstr>
      <vt:lpstr>Calibri</vt:lpstr>
      <vt:lpstr>Calibri Light</vt:lpstr>
      <vt:lpstr>Consolas</vt:lpstr>
      <vt:lpstr>Trebuchet MS</vt:lpstr>
      <vt:lpstr>Wingdings 2</vt:lpstr>
      <vt:lpstr>Wingdings 3</vt:lpstr>
      <vt:lpstr>HDOfficeLightV0</vt:lpstr>
      <vt:lpstr>패싯</vt:lpstr>
      <vt:lpstr>과제 채점 방식 소개</vt:lpstr>
      <vt:lpstr>과제 소개</vt:lpstr>
      <vt:lpstr>단순한 과제 : 실습 시간에 채점</vt:lpstr>
      <vt:lpstr>단순한 과제 : 실습 시간에 채점</vt:lpstr>
      <vt:lpstr>복잡한 과제 : 별도의 컴퓨터에서 채점</vt:lpstr>
      <vt:lpstr>1. 과제 작성</vt:lpstr>
      <vt:lpstr>2. 개인 git에 업로드</vt:lpstr>
      <vt:lpstr>2. 개인 git에 업로드</vt:lpstr>
      <vt:lpstr>3. 채점 컴퓨터에서 clone을 받음</vt:lpstr>
      <vt:lpstr>4. 채점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설명</dc:title>
  <dc:creator>Juneyoung Lee</dc:creator>
  <cp:lastModifiedBy>Juneyoung Lee</cp:lastModifiedBy>
  <cp:revision>16</cp:revision>
  <dcterms:created xsi:type="dcterms:W3CDTF">2017-03-16T03:13:19Z</dcterms:created>
  <dcterms:modified xsi:type="dcterms:W3CDTF">2017-03-16T06:31:18Z</dcterms:modified>
</cp:coreProperties>
</file>