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35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4" r:id="rId11"/>
    <p:sldId id="363" r:id="rId12"/>
    <p:sldId id="365" r:id="rId13"/>
    <p:sldId id="366" r:id="rId14"/>
    <p:sldId id="367" r:id="rId1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2708" autoAdjust="0"/>
  </p:normalViewPr>
  <p:slideViewPr>
    <p:cSldViewPr showGuides="1">
      <p:cViewPr>
        <p:scale>
          <a:sx n="80" d="100"/>
          <a:sy n="80" d="100"/>
        </p:scale>
        <p:origin x="1160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84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웹브라우저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모두를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3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03. 21 (</a:t>
            </a:r>
            <a:r>
              <a:rPr kumimoji="0"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8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kumimoji="0" lang="ko-KR" altLang="en-US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9" y="4381502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10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배열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배열명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 [a,  b,  c,  ...]</a:t>
            </a: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563303" y="198884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[index]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접근</a:t>
            </a: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395536" y="2581600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배열의 크기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배열명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.length</a:t>
            </a: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395536" y="3356994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배열 조작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 bwMode="auto">
          <a:xfrm>
            <a:off x="563302" y="3758734"/>
            <a:ext cx="8329179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원소 추가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.push() ,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 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concat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	//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단수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</a:t>
            </a:r>
          </a:p>
        </p:txBody>
      </p:sp>
      <p:sp>
        <p:nvSpPr>
          <p:cNvPr id="29" name="제목 3"/>
          <p:cNvSpPr txBox="1">
            <a:spLocks/>
          </p:cNvSpPr>
          <p:nvPr/>
        </p:nvSpPr>
        <p:spPr bwMode="auto">
          <a:xfrm>
            <a:off x="563303" y="414908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원소 추가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unshift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0" name="제목 3"/>
          <p:cNvSpPr txBox="1">
            <a:spLocks/>
          </p:cNvSpPr>
          <p:nvPr/>
        </p:nvSpPr>
        <p:spPr bwMode="auto">
          <a:xfrm>
            <a:off x="563303" y="450912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위치에 삽입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.splice(arg1, arg2, arg3, ...)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제목 3"/>
          <p:cNvSpPr txBox="1">
            <a:spLocks/>
          </p:cNvSpPr>
          <p:nvPr/>
        </p:nvSpPr>
        <p:spPr bwMode="auto">
          <a:xfrm>
            <a:off x="563302" y="4882809"/>
            <a:ext cx="8329179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 번째 원소 제거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.shift()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제목 3"/>
          <p:cNvSpPr txBox="1">
            <a:spLocks/>
          </p:cNvSpPr>
          <p:nvPr/>
        </p:nvSpPr>
        <p:spPr bwMode="auto">
          <a:xfrm>
            <a:off x="563303" y="5273154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원소 제거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.pop()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제목 3"/>
          <p:cNvSpPr txBox="1">
            <a:spLocks/>
          </p:cNvSpPr>
          <p:nvPr/>
        </p:nvSpPr>
        <p:spPr bwMode="auto">
          <a:xfrm>
            <a:off x="563303" y="5633194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.sort();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제목 3"/>
          <p:cNvSpPr txBox="1">
            <a:spLocks/>
          </p:cNvSpPr>
          <p:nvPr/>
        </p:nvSpPr>
        <p:spPr bwMode="auto">
          <a:xfrm>
            <a:off x="563303" y="6021289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역순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.reverse();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4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function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함수명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인자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395536" y="2129864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var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함수명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=  function  (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인자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29" name="제목 3"/>
          <p:cNvSpPr txBox="1">
            <a:spLocks/>
          </p:cNvSpPr>
          <p:nvPr/>
        </p:nvSpPr>
        <p:spPr bwMode="auto">
          <a:xfrm>
            <a:off x="395536" y="3102349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var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객체명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=  { key1:  value1,  key2:  value2, ... };</a:t>
            </a:r>
          </a:p>
        </p:txBody>
      </p:sp>
      <p:sp>
        <p:nvSpPr>
          <p:cNvPr id="30" name="제목 3"/>
          <p:cNvSpPr txBox="1">
            <a:spLocks/>
          </p:cNvSpPr>
          <p:nvPr/>
        </p:nvSpPr>
        <p:spPr bwMode="auto">
          <a:xfrm>
            <a:off x="395536" y="3589712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lnSpc>
                <a:spcPct val="150000"/>
              </a:lnSpc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var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객체명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=  { };			// 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var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객체명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=  new Object ( );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객체명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[key1]  =  value1;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객체명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[key2]  =  value2;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제목 3"/>
          <p:cNvSpPr txBox="1">
            <a:spLocks/>
          </p:cNvSpPr>
          <p:nvPr/>
        </p:nvSpPr>
        <p:spPr bwMode="auto">
          <a:xfrm>
            <a:off x="395536" y="5085186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lnSpc>
                <a:spcPct val="150000"/>
              </a:lnSpc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접근방법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3"/>
          <p:cNvSpPr txBox="1">
            <a:spLocks/>
          </p:cNvSpPr>
          <p:nvPr/>
        </p:nvSpPr>
        <p:spPr bwMode="auto">
          <a:xfrm>
            <a:off x="563303" y="5541518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[key1]  or  </a:t>
            </a:r>
            <a:r>
              <a:rPr kumimoji="0" lang="ko-KR" altLang="en-US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객체명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.key1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6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참고자료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8054" y="1124744"/>
            <a:ext cx="60481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https://www.w3schools.com/js/default.asp</a:t>
            </a:r>
          </a:p>
        </p:txBody>
      </p:sp>
    </p:spTree>
    <p:extLst>
      <p:ext uri="{BB962C8B-B14F-4D97-AF65-F5344CB8AC3E}">
        <p14:creationId xmlns:p14="http://schemas.microsoft.com/office/powerpoint/2010/main" val="6091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숙제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60000"/>
            <a:ext cx="8280000" cy="39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숙제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60000"/>
            <a:ext cx="8280000" cy="41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 소개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웹페이지를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동적으로 제어하기 위한 언어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제목 3"/>
          <p:cNvSpPr txBox="1">
            <a:spLocks/>
          </p:cNvSpPr>
          <p:nvPr/>
        </p:nvSpPr>
        <p:spPr bwMode="auto">
          <a:xfrm>
            <a:off x="395536" y="2964912"/>
            <a:ext cx="8280920" cy="5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최근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는 웹 이외의 환경에서도 광범위하게 사용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3"/>
          <p:cNvSpPr txBox="1">
            <a:spLocks/>
          </p:cNvSpPr>
          <p:nvPr/>
        </p:nvSpPr>
        <p:spPr bwMode="auto">
          <a:xfrm>
            <a:off x="563303" y="3301678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</a:rPr>
              <a:t>웹브라우저</a:t>
            </a:r>
            <a:endParaRPr kumimoji="0"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563303" y="198884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&gt; HTML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</a:rPr>
              <a:t>은 한 번 화면에 출력된 후에 형태나 동작방법을 바꾸는 것이 불가능</a:t>
            </a: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563303" y="3645025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</a:rPr>
              <a:t>웹서버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(node.js)</a:t>
            </a:r>
            <a:endParaRPr kumimoji="0"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제목 3"/>
          <p:cNvSpPr txBox="1">
            <a:spLocks/>
          </p:cNvSpPr>
          <p:nvPr/>
        </p:nvSpPr>
        <p:spPr bwMode="auto">
          <a:xfrm>
            <a:off x="563303" y="4005065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kumimoji="0" lang="ko-KR" altLang="en-US" sz="1800" b="1" dirty="0" err="1">
                <a:latin typeface="나눔고딕" pitchFamily="50" charset="-127"/>
                <a:ea typeface="나눔고딕" pitchFamily="50" charset="-127"/>
              </a:rPr>
              <a:t>웹브라우저</a:t>
            </a:r>
            <a:r>
              <a:rPr kumimoji="0" lang="ko-KR" altLang="en-US" sz="1800" b="1" dirty="0">
                <a:latin typeface="나눔고딕" pitchFamily="50" charset="-127"/>
                <a:ea typeface="나눔고딕" pitchFamily="50" charset="-127"/>
              </a:rPr>
              <a:t> 확장 기능 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(Google Chrome, </a:t>
            </a:r>
            <a:r>
              <a:rPr kumimoji="0" lang="en-US" altLang="ko-KR" sz="1800" b="1" dirty="0" err="1">
                <a:latin typeface="나눔고딕" pitchFamily="50" charset="-127"/>
                <a:ea typeface="나눔고딕" pitchFamily="50" charset="-127"/>
              </a:rPr>
              <a:t>Appl</a:t>
            </a: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 Safari, ...)</a:t>
            </a:r>
            <a:endParaRPr kumimoji="0"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 bwMode="auto">
          <a:xfrm>
            <a:off x="563303" y="4365105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" pitchFamily="50" charset="-127"/>
                <a:ea typeface="나눔고딕" pitchFamily="50" charset="-127"/>
              </a:rPr>
              <a:t>&gt; ........</a:t>
            </a:r>
            <a:endParaRPr kumimoji="0" lang="ko-KR" altLang="en-US" sz="1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395536" y="5229202"/>
            <a:ext cx="8280920" cy="5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HTML, CSS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에 대한 선행 학습 필요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(TODO)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http://www.bin.vn/uploads/userfiles/image/web-serv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3"/>
            <a:ext cx="2068424" cy="248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ngict.com/wp-content/uploads/2015/06/web-browser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2027071"/>
            <a:ext cx="2730788" cy="17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왼쪽 화살표 1"/>
          <p:cNvSpPr/>
          <p:nvPr/>
        </p:nvSpPr>
        <p:spPr>
          <a:xfrm>
            <a:off x="2987067" y="2027067"/>
            <a:ext cx="2592288" cy="64807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168223" y="2963171"/>
            <a:ext cx="2592288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Response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제목 3"/>
          <p:cNvSpPr txBox="1">
            <a:spLocks/>
          </p:cNvSpPr>
          <p:nvPr/>
        </p:nvSpPr>
        <p:spPr bwMode="auto">
          <a:xfrm>
            <a:off x="424480" y="4283375"/>
            <a:ext cx="249133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600" b="1" dirty="0" err="1">
                <a:latin typeface="나눔고딕" pitchFamily="50" charset="-127"/>
                <a:ea typeface="나눔고딕" pitchFamily="50" charset="-127"/>
              </a:rPr>
              <a:t>웹서버</a:t>
            </a: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(PHP, Java, Python, ...)</a:t>
            </a:r>
          </a:p>
        </p:txBody>
      </p:sp>
      <p:sp>
        <p:nvSpPr>
          <p:cNvPr id="27" name="제목 3"/>
          <p:cNvSpPr txBox="1">
            <a:spLocks/>
          </p:cNvSpPr>
          <p:nvPr/>
        </p:nvSpPr>
        <p:spPr bwMode="auto">
          <a:xfrm>
            <a:off x="6372203" y="4283375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600" b="1" dirty="0" err="1">
                <a:latin typeface="나눔고딕" pitchFamily="50" charset="-127"/>
                <a:ea typeface="나눔고딕" pitchFamily="50" charset="-127"/>
              </a:rPr>
              <a:t>웹브라우저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 bwMode="auto">
          <a:xfrm>
            <a:off x="1503842" y="4931447"/>
            <a:ext cx="292414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+ JavaScript (with Node.js)</a:t>
            </a:r>
          </a:p>
        </p:txBody>
      </p:sp>
      <p:sp>
        <p:nvSpPr>
          <p:cNvPr id="29" name="제목 3"/>
          <p:cNvSpPr txBox="1">
            <a:spLocks/>
          </p:cNvSpPr>
          <p:nvPr/>
        </p:nvSpPr>
        <p:spPr bwMode="auto">
          <a:xfrm>
            <a:off x="395536" y="5517234"/>
            <a:ext cx="8280920" cy="5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웹서버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000" b="1" dirty="0" err="1">
                <a:latin typeface="나눔고딕" pitchFamily="50" charset="-127"/>
                <a:ea typeface="나눔고딕" pitchFamily="50" charset="-127"/>
              </a:rPr>
              <a:t>웹브라우저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 모두 언어를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로 통일시키는 것이 가능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0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환경</a:t>
            </a:r>
          </a:p>
        </p:txBody>
      </p:sp>
      <p:pic>
        <p:nvPicPr>
          <p:cNvPr id="1030" name="Picture 6" descr="http://www.pngict.com/wp-content/uploads/2015/06/web-brows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63" y="1052737"/>
            <a:ext cx="1689487" cy="105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059832" y="2157364"/>
            <a:ext cx="2592288" cy="25202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</a:p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~(‘Hello World’);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제목 3"/>
          <p:cNvSpPr txBox="1">
            <a:spLocks/>
          </p:cNvSpPr>
          <p:nvPr/>
        </p:nvSpPr>
        <p:spPr bwMode="auto">
          <a:xfrm>
            <a:off x="6948267" y="2132857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600" b="1" dirty="0" err="1">
                <a:latin typeface="나눔고딕" pitchFamily="50" charset="-127"/>
                <a:ea typeface="나눔고딕" pitchFamily="50" charset="-127"/>
              </a:rPr>
              <a:t>웹브라우저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http://www.adsitsolutions.com/images/icons/grey/home-us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7" y="2109109"/>
            <a:ext cx="2111505" cy="26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3"/>
          <p:cNvSpPr txBox="1">
            <a:spLocks/>
          </p:cNvSpPr>
          <p:nvPr/>
        </p:nvSpPr>
        <p:spPr bwMode="auto">
          <a:xfrm>
            <a:off x="5436099" y="1376927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</a:t>
            </a:r>
          </a:p>
        </p:txBody>
      </p:sp>
      <p:pic>
        <p:nvPicPr>
          <p:cNvPr id="19" name="Picture 4" descr="http://www.bin.vn/uploads/userfiles/image/web-serv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45" y="2807854"/>
            <a:ext cx="1034212" cy="124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3"/>
          <p:cNvSpPr txBox="1">
            <a:spLocks/>
          </p:cNvSpPr>
          <p:nvPr/>
        </p:nvSpPr>
        <p:spPr bwMode="auto">
          <a:xfrm>
            <a:off x="6948267" y="4149081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Node.js</a:t>
            </a:r>
          </a:p>
        </p:txBody>
      </p:sp>
      <p:sp>
        <p:nvSpPr>
          <p:cNvPr id="21" name="제목 3"/>
          <p:cNvSpPr txBox="1">
            <a:spLocks/>
          </p:cNvSpPr>
          <p:nvPr/>
        </p:nvSpPr>
        <p:spPr bwMode="auto">
          <a:xfrm>
            <a:off x="5436099" y="3225007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write</a:t>
            </a:r>
          </a:p>
        </p:txBody>
      </p:sp>
      <p:sp>
        <p:nvSpPr>
          <p:cNvPr id="22" name="제목 3"/>
          <p:cNvSpPr txBox="1">
            <a:spLocks/>
          </p:cNvSpPr>
          <p:nvPr/>
        </p:nvSpPr>
        <p:spPr bwMode="auto">
          <a:xfrm>
            <a:off x="5436099" y="5157193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ko-KR" sz="24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msgBox</a:t>
            </a:r>
            <a:endParaRPr kumimoji="0"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4" name="Picture 6" descr="https://upload.wikimedia.org/wikipedia/commons/thumb/f/f8/X-office-spreadsheet.svg/2000px-X-office-spreadsheet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939" y="4857556"/>
            <a:ext cx="1091727" cy="109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3"/>
          <p:cNvSpPr txBox="1">
            <a:spLocks/>
          </p:cNvSpPr>
          <p:nvPr/>
        </p:nvSpPr>
        <p:spPr bwMode="auto">
          <a:xfrm>
            <a:off x="6948267" y="5949281"/>
            <a:ext cx="2060049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latin typeface="나눔고딕" pitchFamily="50" charset="-127"/>
                <a:ea typeface="나눔고딕" pitchFamily="50" charset="-127"/>
              </a:rPr>
              <a:t>스프레드시트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- *.html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58" y="1640678"/>
            <a:ext cx="5726113" cy="358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제목 3"/>
          <p:cNvSpPr txBox="1">
            <a:spLocks/>
          </p:cNvSpPr>
          <p:nvPr/>
        </p:nvSpPr>
        <p:spPr bwMode="auto">
          <a:xfrm>
            <a:off x="2869075" y="5325269"/>
            <a:ext cx="3399831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</a:rPr>
              <a:t>&lt;helloworld.html&gt;</a:t>
            </a:r>
          </a:p>
        </p:txBody>
      </p:sp>
    </p:spTree>
    <p:extLst>
      <p:ext uri="{BB962C8B-B14F-4D97-AF65-F5344CB8AC3E}">
        <p14:creationId xmlns:p14="http://schemas.microsoft.com/office/powerpoint/2010/main" val="7788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실행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– Google Chrome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윈도우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 Ctrl + Shift + J</a:t>
            </a: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395536" y="2327490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(OS X) Command + Alt + J</a:t>
            </a: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395536" y="3429002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alert(‘Hello World’)</a:t>
            </a:r>
          </a:p>
        </p:txBody>
      </p:sp>
    </p:spTree>
    <p:extLst>
      <p:ext uri="{BB962C8B-B14F-4D97-AF65-F5344CB8AC3E}">
        <p14:creationId xmlns:p14="http://schemas.microsoft.com/office/powerpoint/2010/main" val="16624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숫자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사칙연산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563303" y="198884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+ , * , /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제목 3"/>
          <p:cNvSpPr txBox="1">
            <a:spLocks/>
          </p:cNvSpPr>
          <p:nvPr/>
        </p:nvSpPr>
        <p:spPr bwMode="auto">
          <a:xfrm>
            <a:off x="395536" y="3068962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Math.</a:t>
            </a:r>
          </a:p>
        </p:txBody>
      </p:sp>
      <p:sp>
        <p:nvSpPr>
          <p:cNvPr id="22" name="제목 3"/>
          <p:cNvSpPr txBox="1">
            <a:spLocks/>
          </p:cNvSpPr>
          <p:nvPr/>
        </p:nvSpPr>
        <p:spPr bwMode="auto">
          <a:xfrm>
            <a:off x="563303" y="342900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pow(4,2);	// 16	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지수</a:t>
            </a:r>
          </a:p>
        </p:txBody>
      </p:sp>
      <p:sp>
        <p:nvSpPr>
          <p:cNvPr id="23" name="제목 3"/>
          <p:cNvSpPr txBox="1">
            <a:spLocks/>
          </p:cNvSpPr>
          <p:nvPr/>
        </p:nvSpPr>
        <p:spPr bwMode="auto">
          <a:xfrm>
            <a:off x="563303" y="378904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round(9.8);	// 10	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반올림</a:t>
            </a:r>
          </a:p>
        </p:txBody>
      </p:sp>
      <p:sp>
        <p:nvSpPr>
          <p:cNvPr id="24" name="제목 3"/>
          <p:cNvSpPr txBox="1">
            <a:spLocks/>
          </p:cNvSpPr>
          <p:nvPr/>
        </p:nvSpPr>
        <p:spPr bwMode="auto">
          <a:xfrm>
            <a:off x="563303" y="414908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ceil(9.2);	// 10	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올림</a:t>
            </a:r>
          </a:p>
        </p:txBody>
      </p:sp>
      <p:sp>
        <p:nvSpPr>
          <p:cNvPr id="25" name="제목 3"/>
          <p:cNvSpPr txBox="1">
            <a:spLocks/>
          </p:cNvSpPr>
          <p:nvPr/>
        </p:nvSpPr>
        <p:spPr bwMode="auto">
          <a:xfrm>
            <a:off x="563303" y="450912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floor(9.8);	// 9	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내림</a:t>
            </a:r>
          </a:p>
        </p:txBody>
      </p:sp>
      <p:sp>
        <p:nvSpPr>
          <p:cNvPr id="26" name="제목 3"/>
          <p:cNvSpPr txBox="1">
            <a:spLocks/>
          </p:cNvSpPr>
          <p:nvPr/>
        </p:nvSpPr>
        <p:spPr bwMode="auto">
          <a:xfrm>
            <a:off x="563303" y="486916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sqrt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(121);	// 11	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제곱근</a:t>
            </a:r>
          </a:p>
        </p:txBody>
      </p:sp>
      <p:sp>
        <p:nvSpPr>
          <p:cNvPr id="27" name="제목 3"/>
          <p:cNvSpPr txBox="1">
            <a:spLocks/>
          </p:cNvSpPr>
          <p:nvPr/>
        </p:nvSpPr>
        <p:spPr bwMode="auto">
          <a:xfrm>
            <a:off x="563303" y="522920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random();	// 9	0 ~ 1.0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6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8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문자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큰따옴표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작은따옴표가 붙는 경우 문자로 인식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563303" y="198884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(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alert (1+1);	//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typeof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 , number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563303" y="234888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(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alert (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kumimoji="0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	//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typeof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“1”, string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제목 3"/>
          <p:cNvSpPr txBox="1">
            <a:spLocks/>
          </p:cNvSpPr>
          <p:nvPr/>
        </p:nvSpPr>
        <p:spPr bwMode="auto">
          <a:xfrm>
            <a:off x="563303" y="270892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escape: ‘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swpp’s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js’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-&gt; ‘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swpp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\’s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js’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제목 3"/>
          <p:cNvSpPr txBox="1">
            <a:spLocks/>
          </p:cNvSpPr>
          <p:nvPr/>
        </p:nvSpPr>
        <p:spPr bwMode="auto">
          <a:xfrm>
            <a:off x="395536" y="3645026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문자 연결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sw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” + “pp”	// “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swpp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</p:txBody>
      </p:sp>
      <p:sp>
        <p:nvSpPr>
          <p:cNvPr id="33" name="제목 3"/>
          <p:cNvSpPr txBox="1">
            <a:spLocks/>
          </p:cNvSpPr>
          <p:nvPr/>
        </p:nvSpPr>
        <p:spPr bwMode="auto">
          <a:xfrm>
            <a:off x="395536" y="4564538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문자열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kumimoji="0" lang="en-US" altLang="ko-KR" sz="2000" b="1" dirty="0" err="1">
                <a:latin typeface="나눔고딕" pitchFamily="50" charset="-127"/>
                <a:ea typeface="나눔고딕" pitchFamily="50" charset="-127"/>
              </a:rPr>
              <a:t>swpp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”.length	// 4</a:t>
            </a:r>
          </a:p>
        </p:txBody>
      </p:sp>
    </p:spTree>
    <p:extLst>
      <p:ext uri="{BB962C8B-B14F-4D97-AF65-F5344CB8AC3E}">
        <p14:creationId xmlns:p14="http://schemas.microsoft.com/office/powerpoint/2010/main" val="12887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5" y="6583365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9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5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4" y="864160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9"/>
            <a:ext cx="958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 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연산자</a:t>
            </a:r>
          </a:p>
        </p:txBody>
      </p:sp>
      <p:sp>
        <p:nvSpPr>
          <p:cNvPr id="17" name="제목 3"/>
          <p:cNvSpPr txBox="1">
            <a:spLocks/>
          </p:cNvSpPr>
          <p:nvPr/>
        </p:nvSpPr>
        <p:spPr bwMode="auto">
          <a:xfrm>
            <a:off x="395536" y="1642501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en-US" altLang="ko-KR" sz="20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로 변수 선언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 (</a:t>
            </a: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생략 시 전역변수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563303" y="1988841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모두 동일</a:t>
            </a:r>
          </a:p>
        </p:txBody>
      </p:sp>
      <p:sp>
        <p:nvSpPr>
          <p:cNvPr id="18" name="제목 3"/>
          <p:cNvSpPr txBox="1">
            <a:spLocks/>
          </p:cNvSpPr>
          <p:nvPr/>
        </p:nvSpPr>
        <p:spPr bwMode="auto">
          <a:xfrm>
            <a:off x="395536" y="2913982"/>
            <a:ext cx="828092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891" indent="-342891">
              <a:spcBef>
                <a:spcPct val="0"/>
              </a:spcBef>
              <a:tabLst>
                <a:tab pos="2422465" algn="l"/>
              </a:tabLst>
            </a:pPr>
            <a:r>
              <a:rPr kumimoji="0" lang="ko-KR" altLang="en-US" sz="2000" b="1" dirty="0">
                <a:latin typeface="나눔고딕" pitchFamily="50" charset="-127"/>
                <a:ea typeface="나눔고딕" pitchFamily="50" charset="-127"/>
              </a:rPr>
              <a:t>연산자의 타입 비교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제목 3"/>
          <p:cNvSpPr txBox="1">
            <a:spLocks/>
          </p:cNvSpPr>
          <p:nvPr/>
        </p:nvSpPr>
        <p:spPr bwMode="auto">
          <a:xfrm>
            <a:off x="563303" y="3260322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1 == ‘1’		// true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제목 3"/>
          <p:cNvSpPr txBox="1">
            <a:spLocks/>
          </p:cNvSpPr>
          <p:nvPr/>
        </p:nvSpPr>
        <p:spPr bwMode="auto">
          <a:xfrm>
            <a:off x="563303" y="3661718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1 === ‘1’		// false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제목 3"/>
          <p:cNvSpPr txBox="1">
            <a:spLocks/>
          </p:cNvSpPr>
          <p:nvPr/>
        </p:nvSpPr>
        <p:spPr bwMode="auto">
          <a:xfrm>
            <a:off x="563303" y="4029664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null != undefined	// false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제목 3"/>
          <p:cNvSpPr txBox="1">
            <a:spLocks/>
          </p:cNvSpPr>
          <p:nvPr/>
        </p:nvSpPr>
        <p:spPr bwMode="auto">
          <a:xfrm>
            <a:off x="563303" y="4431060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null !== undefined	// true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제목 3"/>
          <p:cNvSpPr txBox="1">
            <a:spLocks/>
          </p:cNvSpPr>
          <p:nvPr/>
        </p:nvSpPr>
        <p:spPr bwMode="auto">
          <a:xfrm>
            <a:off x="563303" y="4811194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true == 1		// true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제목 3"/>
          <p:cNvSpPr txBox="1">
            <a:spLocks/>
          </p:cNvSpPr>
          <p:nvPr/>
        </p:nvSpPr>
        <p:spPr bwMode="auto">
          <a:xfrm>
            <a:off x="563303" y="5212590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true === 1		// false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제목 3"/>
          <p:cNvSpPr txBox="1">
            <a:spLocks/>
          </p:cNvSpPr>
          <p:nvPr/>
        </p:nvSpPr>
        <p:spPr bwMode="auto">
          <a:xfrm>
            <a:off x="563303" y="5605934"/>
            <a:ext cx="8064896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NaN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=== </a:t>
            </a:r>
            <a:r>
              <a:rPr kumimoji="0" lang="en-US" altLang="ko-KR" sz="1800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NaN</a:t>
            </a:r>
            <a:r>
              <a:rPr kumimoji="0"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// false</a:t>
            </a:r>
            <a:endParaRPr kumimoji="0" lang="ko-KR" altLang="en-US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5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606</Words>
  <Application>Microsoft Macintosh PowerPoint</Application>
  <PresentationFormat>화면 슬라이드 쇼(4:3)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나눔고딕</vt:lpstr>
      <vt:lpstr>나눔고딕 ExtraBold</vt:lpstr>
      <vt:lpstr>나눔고딕코딩</vt:lpstr>
      <vt:lpstr>맑은 고딕</vt:lpstr>
      <vt:lpstr>Arial Rounded MT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yonghyun.kim@sf.snu.ac.kr</cp:lastModifiedBy>
  <cp:revision>844</cp:revision>
  <dcterms:created xsi:type="dcterms:W3CDTF">2011-04-25T02:47:55Z</dcterms:created>
  <dcterms:modified xsi:type="dcterms:W3CDTF">2017-03-21T06:16:28Z</dcterms:modified>
</cp:coreProperties>
</file>