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8"/>
  </p:notesMasterIdLst>
  <p:sldIdLst>
    <p:sldId id="274" r:id="rId2"/>
    <p:sldId id="275" r:id="rId3"/>
    <p:sldId id="276" r:id="rId4"/>
    <p:sldId id="277" r:id="rId5"/>
    <p:sldId id="279" r:id="rId6"/>
    <p:sldId id="280" r:id="rId7"/>
    <p:sldId id="281" r:id="rId8"/>
    <p:sldId id="278" r:id="rId9"/>
    <p:sldId id="282" r:id="rId10"/>
    <p:sldId id="284" r:id="rId11"/>
    <p:sldId id="285" r:id="rId12"/>
    <p:sldId id="283" r:id="rId13"/>
    <p:sldId id="286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60"/>
    <p:restoredTop sz="79732"/>
  </p:normalViewPr>
  <p:slideViewPr>
    <p:cSldViewPr snapToGrid="0" snapToObjects="1">
      <p:cViewPr varScale="1">
        <p:scale>
          <a:sx n="179" d="100"/>
          <a:sy n="179" d="100"/>
        </p:scale>
        <p:origin x="3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0B9AD-59EA-3C47-90BC-DA81B3B611C3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253B3-03AB-384C-8E3F-94F1E281A4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601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6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Head</a:t>
            </a:r>
            <a:r>
              <a:rPr lang="ko-KR" altLang="en-US" dirty="0" smtClean="0"/>
              <a:t>에</a:t>
            </a:r>
            <a:r>
              <a:rPr lang="mr-IN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92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있었던 내용을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styles.css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옮겨서</a:t>
            </a:r>
            <a:r>
              <a:rPr lang="mr-IN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 {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background-color: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powderblue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 {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color: blue;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 {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color: red;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25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Class</a:t>
            </a:r>
            <a:r>
              <a:rPr kumimoji="1" lang="ko-KR" altLang="en-US" dirty="0" smtClean="0"/>
              <a:t>는 같은 </a:t>
            </a:r>
            <a:r>
              <a:rPr kumimoji="1" lang="en-US" altLang="ko-KR" dirty="0" smtClean="0"/>
              <a:t>class name</a:t>
            </a:r>
            <a:r>
              <a:rPr kumimoji="1" lang="ko-KR" altLang="en-US" dirty="0" smtClean="0"/>
              <a:t>을 가진 </a:t>
            </a:r>
            <a:r>
              <a:rPr kumimoji="1" lang="en-US" altLang="ko-KR" dirty="0" smtClean="0"/>
              <a:t>element</a:t>
            </a:r>
            <a:r>
              <a:rPr kumimoji="1" lang="ko-KR" altLang="en-US" dirty="0" smtClean="0"/>
              <a:t>들이 같은 </a:t>
            </a:r>
            <a:r>
              <a:rPr kumimoji="1" lang="en-US" altLang="ko-KR" dirty="0" smtClean="0"/>
              <a:t>style</a:t>
            </a:r>
            <a:r>
              <a:rPr kumimoji="1" lang="ko-KR" altLang="en-US" dirty="0" smtClean="0"/>
              <a:t>을 가지게 도와주는 것이다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기본적으로는 저렇게 </a:t>
            </a:r>
            <a:r>
              <a:rPr kumimoji="1" lang="en-US" altLang="ko-KR" dirty="0" smtClean="0"/>
              <a:t>head</a:t>
            </a:r>
            <a:r>
              <a:rPr kumimoji="1" lang="ko-KR" altLang="en-US" dirty="0" smtClean="0"/>
              <a:t>에 정의 할 수 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98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Class</a:t>
            </a:r>
            <a:r>
              <a:rPr kumimoji="1" lang="ko-KR" altLang="en-US" dirty="0" smtClean="0"/>
              <a:t>를 이렇게 어떤 </a:t>
            </a:r>
            <a:r>
              <a:rPr kumimoji="1" lang="en-US" altLang="ko-KR" dirty="0" smtClean="0"/>
              <a:t>tag</a:t>
            </a:r>
            <a:r>
              <a:rPr kumimoji="1" lang="ko-KR" altLang="en-US" dirty="0" smtClean="0"/>
              <a:t>에 적용할 것인지 정하지 않고 정의할 수도 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file:///Users/</a:t>
            </a:r>
            <a:r>
              <a:rPr kumimoji="1" lang="en-US" altLang="ko-KR" dirty="0" err="1" smtClean="0"/>
              <a:t>kim-Yonghyun</a:t>
            </a:r>
            <a:r>
              <a:rPr kumimoji="1" lang="en-US" altLang="ko-KR" dirty="0" smtClean="0"/>
              <a:t>/Desktop/</a:t>
            </a:r>
            <a:r>
              <a:rPr kumimoji="1" lang="en-US" altLang="ko-KR" dirty="0" err="1" smtClean="0"/>
              <a:t>sflab_works</a:t>
            </a:r>
            <a:r>
              <a:rPr kumimoji="1" lang="en-US" altLang="ko-KR" dirty="0" smtClean="0"/>
              <a:t>/swpp201701/ta-session/</a:t>
            </a:r>
            <a:r>
              <a:rPr kumimoji="1" lang="en-US" altLang="ko-KR" dirty="0" err="1" smtClean="0"/>
              <a:t>swpp_example.html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92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이번에는 </a:t>
            </a:r>
            <a:r>
              <a:rPr kumimoji="1" lang="en-US" altLang="ko-KR" dirty="0" smtClean="0"/>
              <a:t>html</a:t>
            </a:r>
            <a:r>
              <a:rPr kumimoji="1" lang="ko-KR" altLang="en-US" dirty="0" smtClean="0"/>
              <a:t>에서 </a:t>
            </a:r>
            <a:r>
              <a:rPr kumimoji="1" lang="en-US" altLang="ko-KR" dirty="0" err="1" smtClean="0"/>
              <a:t>js</a:t>
            </a:r>
            <a:r>
              <a:rPr kumimoji="1" lang="ko-KR" altLang="en-US" dirty="0" smtClean="0"/>
              <a:t>를 사용하는 법에 대해서 배울 것이다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err="1" smtClean="0"/>
              <a:t>Js</a:t>
            </a:r>
            <a:r>
              <a:rPr kumimoji="1" lang="ko-KR" altLang="en-US" dirty="0" smtClean="0"/>
              <a:t>는 이렇게 </a:t>
            </a:r>
            <a:r>
              <a:rPr kumimoji="1" lang="en-US" altLang="ko-KR" dirty="0" smtClean="0"/>
              <a:t>&lt;script&gt;</a:t>
            </a:r>
            <a:r>
              <a:rPr kumimoji="1" lang="ko-KR" altLang="en-US" dirty="0" smtClean="0"/>
              <a:t>라는 테그 안에서 사용 가능하다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17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JS</a:t>
            </a:r>
            <a:r>
              <a:rPr kumimoji="1" lang="ko-KR" altLang="en-US" dirty="0" smtClean="0"/>
              <a:t>는 하나의 프로그래밍 언어이기 떄문에 이렇게 함수를 정의해서 위의</a:t>
            </a:r>
            <a:r>
              <a:rPr kumimoji="1" lang="en-US" altLang="ko-KR" baseline="0" dirty="0" smtClean="0"/>
              <a:t> html</a:t>
            </a:r>
            <a:r>
              <a:rPr kumimoji="1" lang="ko-KR" altLang="en-US" baseline="0" dirty="0" smtClean="0"/>
              <a:t>에서 함수를 불러서 쓸 수도 있다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207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9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7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Head/Body</a:t>
            </a:r>
            <a:r>
              <a:rPr kumimoji="1" lang="ko-KR" altLang="en-US" dirty="0" smtClean="0"/>
              <a:t>설명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는 문서에 대한 정보를 담고 있지만 이 정보는 화면에 직접적으로 보여지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(class,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style,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metadata,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sciprt</a:t>
            </a:r>
            <a:r>
              <a:rPr lang="mr-IN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는 웹사이트에 보여지는 모든 내용을 담고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.(heading-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머리말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p,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div..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 태그와 종료 태그 두 종류가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 태그는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시작하며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종료태그는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끝내는 기능을 가지고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 태그 중에는 종료 태그가 없는 것도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32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시작 태그와 종료태그로 이루어진 모든 명령어들을 의미합니다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&lt;h1&gt;</a:t>
            </a:r>
            <a:r>
              <a:rPr lang="en-US" altLang="ko-KR" baseline="0" dirty="0" smtClean="0"/>
              <a:t> &lt;p&gt; &lt;</a:t>
            </a:r>
            <a:r>
              <a:rPr lang="en-US" altLang="ko-KR" baseline="0" dirty="0" err="1" smtClean="0"/>
              <a:t>br</a:t>
            </a:r>
            <a:r>
              <a:rPr lang="en-US" altLang="ko-KR" baseline="0" dirty="0" smtClean="0"/>
              <a:t>&gt; &lt;a&gt; &lt;div&gt;</a:t>
            </a:r>
            <a:r>
              <a:rPr lang="ko-KR" altLang="en-US" baseline="0" dirty="0" smtClean="0"/>
              <a:t>같은 것들이 있음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&lt;h1&gt;A heading&lt;/h1&gt; 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중요한 머리말에 사용하는 태그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/&gt;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행을 내누기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 안에는 속성으로 아무 것도 넣을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="https://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djangogirls.org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"&gt;link&lt;/a&gt;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 걸기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&lt;div&gt;&lt;/div&gt;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페이지의 섹션을 정의합니다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37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태그안에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속성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(Attributes)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추가적으로 사용하였습니다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문단을 의미하지만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넣고 설정하면 문단의 글자를 커스터마이징 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속성과 관련된 값입니다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관련된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 : red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넣어주었습니다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6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HTML elements are to be displayed on screen, paper, or in other media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시간을 많이 절약해준다</a:t>
            </a:r>
            <a:r>
              <a:rPr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by using the style attribute in HTML elements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by using a &lt;style&gt; element in the &lt;head&gt; section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by using an external CSS file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가장 </a:t>
            </a:r>
            <a:r>
              <a:rPr kumimoji="1" lang="en-US" altLang="ko-KR" dirty="0" smtClean="0"/>
              <a:t>common</a:t>
            </a:r>
            <a:r>
              <a:rPr kumimoji="1" lang="ko-KR" altLang="en-US" dirty="0" smtClean="0"/>
              <a:t>한 방법은 </a:t>
            </a:r>
            <a:r>
              <a:rPr kumimoji="1" lang="en-US" altLang="ko-KR" dirty="0" smtClean="0"/>
              <a:t>external</a:t>
            </a:r>
            <a:r>
              <a:rPr kumimoji="1" lang="ko-KR" altLang="en-US" dirty="0" smtClean="0"/>
              <a:t>로 밖으로 </a:t>
            </a:r>
            <a:r>
              <a:rPr kumimoji="1" lang="en-US" altLang="ko-KR" dirty="0" smtClean="0"/>
              <a:t>style</a:t>
            </a:r>
            <a:r>
              <a:rPr kumimoji="1" lang="ko-KR" altLang="en-US" dirty="0" smtClean="0"/>
              <a:t>파일을 뺴주는 것이지만 여기서는 보여주기 어렵기 때문에 </a:t>
            </a:r>
            <a:r>
              <a:rPr kumimoji="1" lang="en-US" altLang="ko-KR" dirty="0" smtClean="0"/>
              <a:t>inline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internal</a:t>
            </a:r>
            <a:r>
              <a:rPr kumimoji="1" lang="ko-KR" altLang="en-US" dirty="0" smtClean="0"/>
              <a:t>을 주로 쓰도록 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2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Attribute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style</a:t>
            </a:r>
            <a:r>
              <a:rPr lang="ko-KR" altLang="en-US" dirty="0" smtClean="0"/>
              <a:t>을 넣어서</a:t>
            </a:r>
            <a:r>
              <a:rPr lang="mr-IN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2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430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6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24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C93-7825-764F-A50D-33E4AA4A695C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0C93-7825-764F-A50D-33E4AA4A695C}" type="datetimeFigureOut">
              <a:rPr kumimoji="1" lang="ko-KR" altLang="en-US" smtClean="0"/>
              <a:t>2017. 3. 21.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42C6-1266-FD48-9C19-08124066DC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902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 smtClean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8" name="텍스트 개체 틀 1"/>
          <p:cNvSpPr txBox="1">
            <a:spLocks/>
          </p:cNvSpPr>
          <p:nvPr/>
        </p:nvSpPr>
        <p:spPr bwMode="auto">
          <a:xfrm>
            <a:off x="3600450" y="4805363"/>
            <a:ext cx="1939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2017. 03. 21 (</a:t>
            </a:r>
            <a:r>
              <a:rPr kumimoji="0"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화</a:t>
            </a:r>
            <a:r>
              <a:rPr kumimoji="0"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)</a:t>
            </a:r>
            <a:endParaRPr kumimoji="0" lang="ko-KR" alt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9" name="제목 3"/>
          <p:cNvSpPr txBox="1">
            <a:spLocks/>
          </p:cNvSpPr>
          <p:nvPr/>
        </p:nvSpPr>
        <p:spPr bwMode="auto">
          <a:xfrm>
            <a:off x="708025" y="1679575"/>
            <a:ext cx="771207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4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 </a:t>
            </a:r>
            <a:r>
              <a:rPr kumimoji="0" lang="ko-KR" altLang="en-US" sz="4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kumimoji="0" lang="ko-KR" altLang="en-US" sz="4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제목 3"/>
          <p:cNvSpPr txBox="1">
            <a:spLocks/>
          </p:cNvSpPr>
          <p:nvPr/>
        </p:nvSpPr>
        <p:spPr bwMode="auto">
          <a:xfrm>
            <a:off x="2147888" y="4381500"/>
            <a:ext cx="48244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(2017 </a:t>
            </a:r>
            <a:r>
              <a:rPr kumimoji="0"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봄학기</a:t>
            </a:r>
            <a:r>
              <a:rPr kumimoji="0"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kumimoji="0"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소프트웨어 개발의 원리 및 실제</a:t>
            </a:r>
          </a:p>
        </p:txBody>
      </p:sp>
    </p:spTree>
    <p:extLst>
      <p:ext uri="{BB962C8B-B14F-4D97-AF65-F5344CB8AC3E}">
        <p14:creationId xmlns:p14="http://schemas.microsoft.com/office/powerpoint/2010/main" val="12193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10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(4) </a:t>
            </a:r>
            <a:r>
              <a:rPr lang="mr-IN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CSS Internal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7" y="2226469"/>
            <a:ext cx="3108947" cy="326350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200400" y="2628900"/>
            <a:ext cx="1577340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7982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(4) </a:t>
            </a:r>
            <a:r>
              <a:rPr lang="mr-IN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CSS External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7" y="2226469"/>
            <a:ext cx="3108947" cy="326350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200400" y="2628900"/>
            <a:ext cx="1577340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4822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(5)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mr-IN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217" y="2226469"/>
            <a:ext cx="3317567" cy="32635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066454" y="4343400"/>
            <a:ext cx="3111104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  <p:sp>
        <p:nvSpPr>
          <p:cNvPr id="18" name="직사각형 17"/>
          <p:cNvSpPr/>
          <p:nvPr/>
        </p:nvSpPr>
        <p:spPr>
          <a:xfrm>
            <a:off x="3066455" y="2794992"/>
            <a:ext cx="1577340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2429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(5) - Class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217" y="2226469"/>
            <a:ext cx="3317567" cy="32635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066455" y="4889897"/>
            <a:ext cx="1696641" cy="98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  <p:sp>
        <p:nvSpPr>
          <p:cNvPr id="18" name="직사각형 17"/>
          <p:cNvSpPr/>
          <p:nvPr/>
        </p:nvSpPr>
        <p:spPr>
          <a:xfrm>
            <a:off x="3066455" y="3303984"/>
            <a:ext cx="978694" cy="253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5346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(6) - JavaScript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1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36" y="2226469"/>
            <a:ext cx="5229129" cy="326350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380654" y="2837853"/>
            <a:ext cx="4145162" cy="47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8263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(6) - JavaScript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36" y="2226469"/>
            <a:ext cx="5229129" cy="32635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380654" y="4586287"/>
            <a:ext cx="4568429" cy="803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  <p:sp>
        <p:nvSpPr>
          <p:cNvPr id="18" name="직사각형 17"/>
          <p:cNvSpPr/>
          <p:nvPr/>
        </p:nvSpPr>
        <p:spPr>
          <a:xfrm>
            <a:off x="2393155" y="3934416"/>
            <a:ext cx="4261249" cy="169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361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참고자료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3980" y="1136928"/>
            <a:ext cx="349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/>
              <a:t>https://www.w3schools.com/html/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6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–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언어 소개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제목 3"/>
          <p:cNvSpPr txBox="1">
            <a:spLocks/>
          </p:cNvSpPr>
          <p:nvPr/>
        </p:nvSpPr>
        <p:spPr bwMode="auto">
          <a:xfrm>
            <a:off x="395536" y="1642501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1" lang="en-US" altLang="ko-KR" sz="2000" dirty="0" smtClean="0"/>
              <a:t> Hyper </a:t>
            </a:r>
            <a:r>
              <a:rPr kumimoji="1" lang="en-US" altLang="ko-KR" sz="2000" dirty="0"/>
              <a:t>Text Markup </a:t>
            </a:r>
            <a:r>
              <a:rPr kumimoji="1" lang="en-US" altLang="ko-KR" sz="2000" dirty="0" smtClean="0"/>
              <a:t>Language </a:t>
            </a:r>
            <a:endParaRPr kumimoji="1" lang="en-US" altLang="ko-KR" sz="2000" dirty="0"/>
          </a:p>
        </p:txBody>
      </p:sp>
      <p:sp>
        <p:nvSpPr>
          <p:cNvPr id="21" name="제목 3"/>
          <p:cNvSpPr txBox="1">
            <a:spLocks/>
          </p:cNvSpPr>
          <p:nvPr/>
        </p:nvSpPr>
        <p:spPr bwMode="auto">
          <a:xfrm>
            <a:off x="395536" y="2193541"/>
            <a:ext cx="8280920" cy="5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1" lang="en-US" altLang="ko-KR" sz="2000" dirty="0" smtClean="0"/>
              <a:t> </a:t>
            </a:r>
            <a:r>
              <a:rPr kumimoji="1" lang="ko-KR" altLang="en-US" sz="2000" dirty="0" smtClean="0"/>
              <a:t>크롬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사파리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파이어폭스 등이 해석할 수 있는 간단한 코드</a:t>
            </a:r>
            <a:r>
              <a:rPr kumimoji="1" lang="en-US" altLang="ko-KR" sz="2000" dirty="0"/>
              <a:t>.</a:t>
            </a:r>
          </a:p>
        </p:txBody>
      </p:sp>
      <p:sp>
        <p:nvSpPr>
          <p:cNvPr id="20" name="제목 3"/>
          <p:cNvSpPr txBox="1">
            <a:spLocks/>
          </p:cNvSpPr>
          <p:nvPr/>
        </p:nvSpPr>
        <p:spPr bwMode="auto">
          <a:xfrm>
            <a:off x="395536" y="2724244"/>
            <a:ext cx="8280920" cy="5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1" lang="en-US" altLang="ko-KR" sz="2000" smtClean="0"/>
              <a:t> Tag</a:t>
            </a:r>
            <a:r>
              <a:rPr kumimoji="1" lang="en-US" altLang="ko-KR" sz="2000" dirty="0"/>
              <a:t>, Element, Attribute, Arguments</a:t>
            </a:r>
            <a:r>
              <a:rPr kumimoji="1" lang="ko-KR" altLang="en-US" sz="2000" dirty="0"/>
              <a:t>로 구성</a:t>
            </a:r>
            <a:r>
              <a:rPr kumimoji="1" lang="en-US" altLang="ko-KR" sz="2000" dirty="0" smtClean="0"/>
              <a:t>. 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469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mr-IN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기본적인 구조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98" y="1574326"/>
            <a:ext cx="4147909" cy="435411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701766" y="1858804"/>
            <a:ext cx="2048828" cy="106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2701766" y="2921793"/>
            <a:ext cx="3770472" cy="2828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5489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 - Tag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2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55" y="2226469"/>
            <a:ext cx="3626891" cy="326350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051096" y="2605326"/>
            <a:ext cx="365760" cy="10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  <p:sp>
        <p:nvSpPr>
          <p:cNvPr id="24" name="직사각형 23"/>
          <p:cNvSpPr/>
          <p:nvPr/>
        </p:nvSpPr>
        <p:spPr>
          <a:xfrm>
            <a:off x="4046220" y="2605326"/>
            <a:ext cx="400050" cy="10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2487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 - Element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55" y="2226469"/>
            <a:ext cx="3626891" cy="326350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051810" y="2594610"/>
            <a:ext cx="139446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67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 - Attribute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55" y="2226469"/>
            <a:ext cx="3626891" cy="32635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108960" y="4742736"/>
            <a:ext cx="297180" cy="10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068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 - Argument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55" y="2226469"/>
            <a:ext cx="3626891" cy="32635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394710" y="4742736"/>
            <a:ext cx="605790" cy="10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797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8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(4) </a:t>
            </a:r>
            <a:r>
              <a:rPr lang="mr-IN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HTML CSS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제목 3"/>
          <p:cNvSpPr txBox="1">
            <a:spLocks/>
          </p:cNvSpPr>
          <p:nvPr/>
        </p:nvSpPr>
        <p:spPr bwMode="auto">
          <a:xfrm>
            <a:off x="395536" y="1642501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1" lang="en-US" altLang="ko-KR" sz="2000" dirty="0" smtClean="0"/>
              <a:t> </a:t>
            </a:r>
            <a:r>
              <a:rPr kumimoji="1" lang="ko-KR" altLang="en-US" sz="2000" dirty="0" smtClean="0"/>
              <a:t>어떻게 </a:t>
            </a:r>
            <a:r>
              <a:rPr kumimoji="1" lang="en-US" altLang="ko-KR" sz="2000" dirty="0"/>
              <a:t>HTML</a:t>
            </a:r>
            <a:r>
              <a:rPr kumimoji="1" lang="ko-KR" altLang="en-US" sz="2000" dirty="0"/>
              <a:t>이 </a:t>
            </a:r>
            <a:r>
              <a:rPr kumimoji="1" lang="en-US" altLang="ko-KR" sz="2000" dirty="0"/>
              <a:t>display</a:t>
            </a:r>
            <a:r>
              <a:rPr kumimoji="1" lang="ko-KR" altLang="en-US" sz="2000" dirty="0"/>
              <a:t>될지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정함</a:t>
            </a:r>
            <a:r>
              <a:rPr kumimoji="1" lang="en-US" altLang="ko-KR" sz="2000" dirty="0"/>
              <a:t>.</a:t>
            </a: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395536" y="2129864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1" lang="en-US" altLang="ko-KR" sz="2000" dirty="0" smtClean="0"/>
              <a:t>  </a:t>
            </a:r>
            <a:r>
              <a:rPr kumimoji="1" lang="en-US" altLang="ko-KR" sz="2000" dirty="0"/>
              <a:t>Inline, Internal, external</a:t>
            </a:r>
            <a:r>
              <a:rPr kumimoji="1" lang="ko-KR" altLang="en-US" sz="2000" dirty="0"/>
              <a:t>이 있음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0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9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(4) </a:t>
            </a:r>
            <a:r>
              <a:rPr lang="mr-IN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CSS Inline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7" y="2226469"/>
            <a:ext cx="3108947" cy="32635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326130" y="4857036"/>
            <a:ext cx="765810" cy="10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5644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</TotalTime>
  <Words>475</Words>
  <Application>Microsoft Macintosh PowerPoint</Application>
  <PresentationFormat>화면 슬라이드 쇼(4:3)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나눔고딕 ExtraBold</vt:lpstr>
      <vt:lpstr>맑은 고딕</vt:lpstr>
      <vt:lpstr>Arial Rounded MT Bold</vt:lpstr>
      <vt:lpstr>Calibri</vt:lpstr>
      <vt:lpstr>Calibri Light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신동연</dc:creator>
  <cp:lastModifiedBy>yonghyun.kim@sf.snu.ac.kr</cp:lastModifiedBy>
  <cp:revision>32</cp:revision>
  <dcterms:created xsi:type="dcterms:W3CDTF">2017-03-07T02:05:51Z</dcterms:created>
  <dcterms:modified xsi:type="dcterms:W3CDTF">2017-03-21T06:07:06Z</dcterms:modified>
</cp:coreProperties>
</file>