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35" r:id="rId2"/>
    <p:sldId id="356" r:id="rId3"/>
    <p:sldId id="354" r:id="rId4"/>
    <p:sldId id="357" r:id="rId5"/>
    <p:sldId id="358" r:id="rId6"/>
    <p:sldId id="360" r:id="rId7"/>
    <p:sldId id="361" r:id="rId8"/>
    <p:sldId id="362" r:id="rId9"/>
    <p:sldId id="363" r:id="rId10"/>
    <p:sldId id="364" r:id="rId11"/>
    <p:sldId id="366" r:id="rId12"/>
    <p:sldId id="367" r:id="rId13"/>
    <p:sldId id="365" r:id="rId14"/>
    <p:sldId id="368" r:id="rId15"/>
    <p:sldId id="369" r:id="rId16"/>
    <p:sldId id="370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6" autoAdjust="0"/>
    <p:restoredTop sz="92596" autoAdjust="0"/>
  </p:normalViewPr>
  <p:slideViewPr>
    <p:cSldViewPr showGuides="1">
      <p:cViewPr varScale="1">
        <p:scale>
          <a:sx n="110" d="100"/>
          <a:sy n="110" d="100"/>
        </p:scale>
        <p:origin x="1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3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84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9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4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9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7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1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0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7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-rest-framework.org/tutorial/1-serializ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-rest-framework.org/tutorial/2-requests-and-respons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-rest-framework.org/tutorial/3-class-based-view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-rest-framework.org/tutorial/4-authentication-and-permission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words/lunch" TargetMode="External"/><Relationship Id="rId4" Type="http://schemas.openxmlformats.org/officeDocument/2006/relationships/hyperlink" Target="http://localhost/wor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.../snippet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jango-rest-framework.org/tutorial/1-ser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hyperlink" Target="http://pastebi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03. 21 (</a:t>
            </a:r>
            <a:r>
              <a:rPr kumimoji="0"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Or..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터미널을 이용해서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-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Add User?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7930447" cy="21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혹시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AWS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가 너무 느리면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Local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에서 작업한 뒤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scp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사용해 보세요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Vim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세팅 중 도움이 될 만한 것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Miscellaneous Setting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002" y="2780928"/>
            <a:ext cx="8371469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scp</a:t>
            </a:r>
            <a:r>
              <a:rPr lang="en-US" altLang="ko-KR" dirty="0">
                <a:latin typeface="Consolas" panose="020B0609020204030204" pitchFamily="49" charset="0"/>
              </a:rPr>
              <a:t> –P&lt;</a:t>
            </a:r>
            <a:r>
              <a:rPr lang="ko-KR" altLang="en-US" dirty="0">
                <a:latin typeface="Consolas" panose="020B0609020204030204" pitchFamily="49" charset="0"/>
              </a:rPr>
              <a:t>포트</a:t>
            </a:r>
            <a:r>
              <a:rPr lang="en-US" altLang="ko-KR" dirty="0">
                <a:latin typeface="Consolas" panose="020B0609020204030204" pitchFamily="49" charset="0"/>
              </a:rPr>
              <a:t>&gt; a.txt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user@your.server.example.com:/path/to/b.txt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3462" y="4043123"/>
            <a:ext cx="4572000" cy="203132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ai</a:t>
            </a:r>
            <a:endParaRPr lang="ko-KR" altLang="en-US" dirty="0"/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expandtab</a:t>
            </a:r>
            <a:endParaRPr lang="ko-KR" altLang="en-US" dirty="0"/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ts</a:t>
            </a:r>
            <a:r>
              <a:rPr lang="ko-KR" altLang="en-US" dirty="0"/>
              <a:t>=4</a:t>
            </a:r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shiftwidth</a:t>
            </a:r>
            <a:r>
              <a:rPr lang="ko-KR" altLang="en-US" dirty="0"/>
              <a:t>=4</a:t>
            </a:r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endParaRPr lang="ko-KR" altLang="en-US" dirty="0"/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whichwrap</a:t>
            </a:r>
            <a:r>
              <a:rPr lang="ko-KR" altLang="en-US" dirty="0"/>
              <a:t>+=&lt;,&gt;,</a:t>
            </a:r>
            <a:r>
              <a:rPr lang="ko-KR" altLang="en-US" dirty="0" err="1"/>
              <a:t>h,l</a:t>
            </a:r>
            <a:r>
              <a:rPr lang="ko-KR" altLang="en-US" dirty="0"/>
              <a:t>,[,]</a:t>
            </a:r>
          </a:p>
          <a:p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background</a:t>
            </a:r>
            <a:r>
              <a:rPr lang="ko-KR" altLang="en-US" dirty="0"/>
              <a:t>=</a:t>
            </a:r>
            <a:r>
              <a:rPr lang="ko-KR" altLang="en-US" dirty="0" err="1"/>
              <a:t>dark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6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http://www.django-rest-framework.org/tutorial/1-serialization/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“Serialization” 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입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출력을 위해 데이터의 요소에 순서를 부여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Snippet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이라는 데이터타입을 정의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및 여러 연산 구현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참고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</a:t>
            </a:r>
            <a:endParaRPr kumimoji="0"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나눔고딕" pitchFamily="50" charset="-127"/>
              </a:rPr>
              <a:t>virtualenv</a:t>
            </a:r>
            <a:r>
              <a:rPr kumimoji="0"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나눔고딕" pitchFamily="50" charset="-127"/>
              </a:rPr>
              <a:t> –p python3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쓰세요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나눔고딕" pitchFamily="50" charset="-127"/>
              </a:rPr>
              <a:t>pip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대신 </a:t>
            </a:r>
            <a:r>
              <a:rPr kumimoji="0"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나눔고딕" pitchFamily="50" charset="-127"/>
              </a:rPr>
              <a:t>pip3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사용하세요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Vim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에서 붙여넣기 할 때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- `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:set paste`</a:t>
            </a: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 1. Serialization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33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http://www.django-rest-framework.org/tutorial/2-requests-and-responses/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여러 연산을 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Django REST</a:t>
            </a: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에서 제공하는 클래스로 구현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>
                <a:latin typeface="Consolas" panose="020B0609020204030204" pitchFamily="49" charset="0"/>
                <a:ea typeface="나눔고딕" pitchFamily="50" charset="-127"/>
              </a:rPr>
              <a:t>Browsability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구현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>
                <a:latin typeface="Consolas" panose="020B0609020204030204" pitchFamily="49" charset="0"/>
                <a:ea typeface="나눔고딕" pitchFamily="50" charset="-127"/>
              </a:rPr>
              <a:t>Browsability</a:t>
            </a:r>
            <a:r>
              <a:rPr kumimoji="0" lang="ko-KR" altLang="en-US" sz="1600" b="1" dirty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>: </a:t>
            </a:r>
            <a:r>
              <a:rPr kumimoji="0" lang="ko-KR" altLang="en-US" sz="1600" b="1" dirty="0">
                <a:latin typeface="Consolas" panose="020B0609020204030204" pitchFamily="49" charset="0"/>
                <a:ea typeface="나눔고딕" pitchFamily="50" charset="-127"/>
              </a:rPr>
              <a:t>웹 브라우저에서 열었을 때 예쁘게 나오도록 함</a:t>
            </a:r>
            <a:endParaRPr kumimoji="0" lang="en-US" altLang="ko-KR" sz="16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 2. Requests and Responses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45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http://www.django-rest-framework.org/tutorial/3-class-based-views/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Django REST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에서 제공하는 클래스를 상속함으로써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비슷한 패턴의 코드를 없앰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 3. Class-based Views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437112"/>
            <a:ext cx="5153025" cy="171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5408" y="5013176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를 상속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6412657" y="4509120"/>
            <a:ext cx="175567" cy="12241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5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http://www.django-rest-framework.org/tutorial/4-authentication-and-permissions/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Snippet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작성한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User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를 정의함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 4.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Authentification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&amp; Permissions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12" y="4708237"/>
            <a:ext cx="5857875" cy="704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84354" y="5611343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`X and Y or Z` </a:t>
            </a:r>
            <a:r>
              <a:rPr lang="ko-KR" altLang="en-US" dirty="0"/>
              <a:t>는</a:t>
            </a:r>
            <a:r>
              <a:rPr lang="en-US" altLang="ko-KR" dirty="0"/>
              <a:t> C</a:t>
            </a:r>
            <a:r>
              <a:rPr lang="ko-KR" altLang="en-US" dirty="0"/>
              <a:t>에서 </a:t>
            </a:r>
            <a:r>
              <a:rPr lang="en-US" altLang="ko-KR" dirty="0"/>
              <a:t>“X ? Y : Z” </a:t>
            </a:r>
            <a:r>
              <a:rPr lang="ko-KR" altLang="en-US" dirty="0"/>
              <a:t>와 동일</a:t>
            </a:r>
          </a:p>
        </p:txBody>
      </p:sp>
    </p:spTree>
    <p:extLst>
      <p:ext uri="{BB962C8B-B14F-4D97-AF65-F5344CB8AC3E}">
        <p14:creationId xmlns:p14="http://schemas.microsoft.com/office/powerpoint/2010/main" val="31415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“</a:t>
            </a: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채무 관계 기록 사이트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” </a:t>
            </a: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를 제작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오늘 밤에 공지할 예정입니다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다음주 화요일 밤 </a:t>
            </a: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</a:rPr>
              <a:t>12</a:t>
            </a:r>
            <a:r>
              <a:rPr kumimoji="0" lang="ko-KR" altLang="en-US" sz="2000" b="1" dirty="0">
                <a:latin typeface="Consolas" panose="020B0609020204030204" pitchFamily="49" charset="0"/>
                <a:ea typeface="나눔고딕" pitchFamily="50" charset="-127"/>
              </a:rPr>
              <a:t>시까지 </a:t>
            </a:r>
            <a:r>
              <a:rPr kumimoji="0" lang="ko-KR" altLang="en-US" sz="2000" b="1" dirty="0" err="1">
                <a:latin typeface="Consolas" panose="020B0609020204030204" pitchFamily="49" charset="0"/>
                <a:ea typeface="나눔고딕" pitchFamily="50" charset="-127"/>
              </a:rPr>
              <a:t>듀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4562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수업 이전에 공지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28800"/>
            <a:ext cx="8280920" cy="365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Bitbucket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계정 생성해주세요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! (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github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issue 11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번 참조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과제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번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(Django tutorial 5)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을 수업 중에 채점할 예정입니다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숙제 채점 방법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en-US" altLang="ko-KR" sz="1600" b="1" dirty="0" err="1">
                <a:latin typeface="나눔고딕" pitchFamily="50" charset="-127"/>
                <a:ea typeface="나눔고딕" pitchFamily="50" charset="-127"/>
              </a:rPr>
              <a:t>github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issue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10.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웹사이트를 띄울 때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개인 노트북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: localhost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를 띄워주세요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Amazon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Web Service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: Elastic IP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가 보이는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AWS Console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을 같이 띄워주세요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서버에서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URL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이 불리었을 때 할 수 있는 행동을 패턴화 하자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요청한 웹</a:t>
            </a:r>
            <a:r>
              <a:rPr kumimoji="0"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페이지를 </a:t>
            </a:r>
            <a:r>
              <a:rPr kumimoji="0" lang="en-US" altLang="ko-KR" sz="1600" dirty="0">
                <a:latin typeface="나눔고딕" pitchFamily="50" charset="-127"/>
                <a:ea typeface="나눔고딕" pitchFamily="50" charset="-127"/>
              </a:rPr>
              <a:t>client</a:t>
            </a: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6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웹 브라우저</a:t>
            </a:r>
            <a:r>
              <a:rPr kumimoji="0" lang="en-US" altLang="ko-KR" sz="16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로 전송</a:t>
            </a: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요청한 특정 데이터를 전송</a:t>
            </a: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r>
              <a:rPr kumimoji="0" lang="ko-KR" altLang="en-US" sz="1600" dirty="0">
                <a:latin typeface="나눔고딕" pitchFamily="50" charset="-127"/>
                <a:ea typeface="나눔고딕" pitchFamily="50" charset="-127"/>
              </a:rPr>
              <a:t>요청을 받아서 데이터를 업데이트 및 상태 유지</a:t>
            </a: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91680" y="5661248"/>
            <a:ext cx="313665" cy="313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86177" y="2657653"/>
            <a:ext cx="1399557" cy="627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Django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“view”</a:t>
            </a:r>
            <a:endParaRPr lang="ko-KR" altLang="en-US" sz="1600" dirty="0"/>
          </a:p>
        </p:txBody>
      </p:sp>
      <p:cxnSp>
        <p:nvCxnSpPr>
          <p:cNvPr id="4" name="직선 화살표 연결선 3"/>
          <p:cNvCxnSpPr>
            <a:cxnSpLocks/>
          </p:cNvCxnSpPr>
          <p:nvPr/>
        </p:nvCxnSpPr>
        <p:spPr>
          <a:xfrm>
            <a:off x="3593383" y="314747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970" y="2771857"/>
            <a:ext cx="5950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HTML</a:t>
            </a:r>
            <a:endParaRPr lang="ko-KR" altLang="en-US" sz="1200" i="1" dirty="0"/>
          </a:p>
        </p:txBody>
      </p:sp>
      <p:pic>
        <p:nvPicPr>
          <p:cNvPr id="1026" name="Picture 2" descr="https://i.github-camo.com/448f9c5b64bd6d2f3367f53812e54be31e0644c2/68747470733a2f2f636c6f75642e67697468756275736572636f6e74656e742e636f6d2f6173736574732f313433363237312f31323636383233362f63323333613463302d633639372d313165352d386262612d383832323931646233663635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11" y="2315981"/>
            <a:ext cx="1215982" cy="121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2086177" y="4144673"/>
            <a:ext cx="1399557" cy="627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Django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“view”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3593383" y="463449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864" y="4258877"/>
            <a:ext cx="1056700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JSON / XML</a:t>
            </a:r>
            <a:endParaRPr lang="ko-KR" altLang="en-US" sz="1200" i="1" dirty="0"/>
          </a:p>
        </p:txBody>
      </p:sp>
      <p:pic>
        <p:nvPicPr>
          <p:cNvPr id="1028" name="Picture 4" descr="https://camo.githubusercontent.com/02ed3f6695f288aedec24c2a329c667281efef5f/687474703a2f2f707265636973696f6e2d736f6674776172652e636f6d2f77702d636f6e74656e742f75706c6f6164732f323031342f30342f6a5175726572792e6769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28" y="4000110"/>
            <a:ext cx="1012847" cy="10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086177" y="5645704"/>
            <a:ext cx="1399557" cy="627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Django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“view”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cxnSpLocks/>
          </p:cNvCxnSpPr>
          <p:nvPr/>
        </p:nvCxnSpPr>
        <p:spPr>
          <a:xfrm>
            <a:off x="3593383" y="6135521"/>
            <a:ext cx="252028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7086" y="5742336"/>
            <a:ext cx="13260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i="1" dirty="0"/>
              <a:t>로그인 </a:t>
            </a:r>
            <a:r>
              <a:rPr lang="en-US" altLang="ko-KR" sz="1200" i="1" dirty="0"/>
              <a:t>/ </a:t>
            </a:r>
            <a:r>
              <a:rPr lang="ko-KR" altLang="en-US" sz="1200" i="1" dirty="0"/>
              <a:t>글 작성</a:t>
            </a:r>
          </a:p>
        </p:txBody>
      </p:sp>
      <p:pic>
        <p:nvPicPr>
          <p:cNvPr id="34" name="Picture 2" descr="https://i.github-camo.com/448f9c5b64bd6d2f3367f53812e54be31e0644c2/68747470733a2f2f636c6f75642e67697468756275736572636f6e74656e742e636f6d2f6173736574732f313433363237312f31323636383233362f63323333613463302d633639372d313165352d386262612d3838323239316462336636352e706e6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11" y="5357072"/>
            <a:ext cx="1215982" cy="121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8010" y="5694388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상태 유지</a:t>
            </a:r>
          </a:p>
        </p:txBody>
      </p:sp>
    </p:spTree>
    <p:extLst>
      <p:ext uri="{BB962C8B-B14F-4D97-AF65-F5344CB8AC3E}">
        <p14:creationId xmlns:p14="http://schemas.microsoft.com/office/powerpoint/2010/main" val="16400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Django REST : 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서버는 일종의 거대한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data structure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이다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&lt;HTTP method, URL&gt;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쌍은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data structure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에 대한 연산이다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예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Dictionary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라는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Django REST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프로젝트를 만들었다고 했을 때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18302"/>
              </p:ext>
            </p:extLst>
          </p:nvPr>
        </p:nvGraphicFramePr>
        <p:xfrm>
          <a:off x="179512" y="4293096"/>
          <a:ext cx="885698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298">
                  <a:extLst>
                    <a:ext uri="{9D8B030D-6E8A-4147-A177-3AD203B41FA5}">
                      <a16:colId xmlns:a16="http://schemas.microsoft.com/office/drawing/2014/main" val="998502585"/>
                    </a:ext>
                  </a:extLst>
                </a:gridCol>
                <a:gridCol w="1503922">
                  <a:extLst>
                    <a:ext uri="{9D8B030D-6E8A-4147-A177-3AD203B41FA5}">
                      <a16:colId xmlns:a16="http://schemas.microsoft.com/office/drawing/2014/main" val="2756433184"/>
                    </a:ext>
                  </a:extLst>
                </a:gridCol>
                <a:gridCol w="1503922">
                  <a:extLst>
                    <a:ext uri="{9D8B030D-6E8A-4147-A177-3AD203B41FA5}">
                      <a16:colId xmlns:a16="http://schemas.microsoft.com/office/drawing/2014/main" val="3119294641"/>
                    </a:ext>
                  </a:extLst>
                </a:gridCol>
                <a:gridCol w="1503922">
                  <a:extLst>
                    <a:ext uri="{9D8B030D-6E8A-4147-A177-3AD203B41FA5}">
                      <a16:colId xmlns:a16="http://schemas.microsoft.com/office/drawing/2014/main" val="458152609"/>
                    </a:ext>
                  </a:extLst>
                </a:gridCol>
                <a:gridCol w="1503922">
                  <a:extLst>
                    <a:ext uri="{9D8B030D-6E8A-4147-A177-3AD203B41FA5}">
                      <a16:colId xmlns:a16="http://schemas.microsoft.com/office/drawing/2014/main" val="242125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hlinkClick r:id="rId4"/>
                        </a:rPr>
                        <a:t>http://localhost/words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전체 단어의 목록을 </a:t>
                      </a:r>
                      <a:r>
                        <a:rPr lang="en-US" altLang="ko-KR" sz="1600" dirty="0"/>
                        <a:t>return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새로운 단어를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hlinkClick r:id="rId5"/>
                        </a:rPr>
                        <a:t>http://localhost/words/lunch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“lunch”</a:t>
                      </a:r>
                      <a:r>
                        <a:rPr lang="ko-KR" altLang="en-US" sz="1600" dirty="0"/>
                        <a:t>의 뜻을 </a:t>
                      </a:r>
                      <a:r>
                        <a:rPr lang="en-US" altLang="ko-KR" sz="1600" dirty="0"/>
                        <a:t>return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Lunch</a:t>
                      </a:r>
                      <a:r>
                        <a:rPr lang="ko-KR" altLang="en-US" sz="1600" dirty="0"/>
                        <a:t>의 단어 뜻을 </a:t>
                      </a:r>
                      <a:r>
                        <a:rPr lang="en-US" altLang="ko-KR" sz="1600" dirty="0"/>
                        <a:t>update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단어 </a:t>
                      </a:r>
                      <a:r>
                        <a:rPr lang="en-US" altLang="ko-KR" sz="1600" dirty="0"/>
                        <a:t>Lunch</a:t>
                      </a:r>
                      <a:r>
                        <a:rPr lang="ko-KR" altLang="en-US" sz="1600" dirty="0"/>
                        <a:t>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5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유틸리티 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httpie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참고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웹 브라우저에서 뜨는 웹 페이지는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GET</a:t>
            </a: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을 요청한 결과</a:t>
            </a:r>
            <a:endParaRPr kumimoji="0"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9712" y="2580496"/>
            <a:ext cx="538205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 http http://127.0.0.1:8000/snippets/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0279" y="3081701"/>
            <a:ext cx="478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hlinkClick r:id="rId4"/>
              </a:rPr>
              <a:t>http://.../snippets/</a:t>
            </a:r>
            <a:r>
              <a:rPr lang="ko-KR" altLang="en-US" dirty="0">
                <a:latin typeface="+mj-lt"/>
              </a:rPr>
              <a:t>에 </a:t>
            </a:r>
            <a:r>
              <a:rPr lang="en-US" altLang="ko-KR" dirty="0">
                <a:latin typeface="+mj-lt"/>
              </a:rPr>
              <a:t>GET</a:t>
            </a:r>
            <a:r>
              <a:rPr lang="ko-KR" altLang="en-US" dirty="0">
                <a:latin typeface="+mj-lt"/>
              </a:rPr>
              <a:t>으로 메시지를 보냄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3717032"/>
            <a:ext cx="538205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 http POST</a:t>
            </a:r>
            <a:r>
              <a:rPr lang="ko-KR" altLang="en-US" dirty="0"/>
              <a:t> </a:t>
            </a:r>
            <a:r>
              <a:rPr lang="en-US" altLang="ko-KR" dirty="0"/>
              <a:t>http://127.0.0.1:8000/snippets/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671" y="4193704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  <a:hlinkClick r:id="rId4"/>
              </a:rPr>
              <a:t>http://.../snippets/</a:t>
            </a:r>
            <a:r>
              <a:rPr lang="ko-KR" altLang="en-US" dirty="0">
                <a:latin typeface="+mj-lt"/>
              </a:rPr>
              <a:t>에 </a:t>
            </a:r>
            <a:r>
              <a:rPr lang="en-US" altLang="ko-KR" dirty="0">
                <a:latin typeface="+mj-lt"/>
              </a:rPr>
              <a:t>POST</a:t>
            </a:r>
            <a:r>
              <a:rPr lang="ko-KR" altLang="en-US" dirty="0">
                <a:latin typeface="+mj-lt"/>
              </a:rPr>
              <a:t>로 메시지를 보냄</a:t>
            </a:r>
          </a:p>
        </p:txBody>
      </p:sp>
    </p:spTree>
    <p:extLst>
      <p:ext uri="{BB962C8B-B14F-4D97-AF65-F5344CB8AC3E}">
        <p14:creationId xmlns:p14="http://schemas.microsoft.com/office/powerpoint/2010/main" val="8933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http://www.django-rest-framework.org/tutorial/1-serialization/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1-serialization ~ 4-authentication-and-permissions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까지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구현하는 웹 애플리케이션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코드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스니펫을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저장하는 홈페이지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Do you know 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  <a:hlinkClick r:id="rId4"/>
              </a:rPr>
              <a:t>http://pastebin.com/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 ?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4003848"/>
            <a:ext cx="4248472" cy="28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 Tutorial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22929"/>
              </p:ext>
            </p:extLst>
          </p:nvPr>
        </p:nvGraphicFramePr>
        <p:xfrm>
          <a:off x="160969" y="1673973"/>
          <a:ext cx="8856987" cy="18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43">
                  <a:extLst>
                    <a:ext uri="{9D8B030D-6E8A-4147-A177-3AD203B41FA5}">
                      <a16:colId xmlns:a16="http://schemas.microsoft.com/office/drawing/2014/main" val="998502585"/>
                    </a:ext>
                  </a:extLst>
                </a:gridCol>
                <a:gridCol w="1759561">
                  <a:extLst>
                    <a:ext uri="{9D8B030D-6E8A-4147-A177-3AD203B41FA5}">
                      <a16:colId xmlns:a16="http://schemas.microsoft.com/office/drawing/2014/main" val="2756433184"/>
                    </a:ext>
                  </a:extLst>
                </a:gridCol>
                <a:gridCol w="2200879">
                  <a:extLst>
                    <a:ext uri="{9D8B030D-6E8A-4147-A177-3AD203B41FA5}">
                      <a16:colId xmlns:a16="http://schemas.microsoft.com/office/drawing/2014/main" val="311929464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58152609"/>
                    </a:ext>
                  </a:extLst>
                </a:gridCol>
                <a:gridCol w="1493628">
                  <a:extLst>
                    <a:ext uri="{9D8B030D-6E8A-4147-A177-3AD203B41FA5}">
                      <a16:colId xmlns:a16="http://schemas.microsoft.com/office/drawing/2014/main" val="242125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DELETE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39661"/>
                  </a:ext>
                </a:extLst>
              </a:tr>
              <a:tr h="376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…/snippets/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스니펫</a:t>
                      </a:r>
                      <a:r>
                        <a:rPr lang="ko-KR" altLang="en-US" sz="1600" dirty="0"/>
                        <a:t>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새로운 </a:t>
                      </a:r>
                      <a:r>
                        <a:rPr lang="ko-KR" altLang="en-US" sz="1600" dirty="0" err="1"/>
                        <a:t>스니펫을</a:t>
                      </a:r>
                      <a:r>
                        <a:rPr lang="ko-KR" altLang="en-US" sz="1600" dirty="0"/>
                        <a:t>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…/snippets/1/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번째 </a:t>
                      </a:r>
                      <a:r>
                        <a:rPr lang="ko-KR" altLang="en-US" sz="1600" dirty="0" err="1"/>
                        <a:t>스니펫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5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…/users/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유저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7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…/users/2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번째 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175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84354" y="4496813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 유저는 어떻게 등록을 하나요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4" name="직선 화살표 연결선 3"/>
          <p:cNvCxnSpPr>
            <a:stCxn id="2" idx="0"/>
          </p:cNvCxnSpPr>
          <p:nvPr/>
        </p:nvCxnSpPr>
        <p:spPr>
          <a:xfrm flipV="1">
            <a:off x="3635795" y="3565421"/>
            <a:ext cx="432149" cy="93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–Add User?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29" y="1325822"/>
            <a:ext cx="5759234" cy="48317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4052" y="1772816"/>
            <a:ext cx="183541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0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Django REST –Add User?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2954"/>
            <a:ext cx="7163061" cy="381166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211960" y="3533888"/>
            <a:ext cx="46725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2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796</Words>
  <Application>Microsoft Office PowerPoint</Application>
  <PresentationFormat>화면 슬라이드 쇼(4:3)</PresentationFormat>
  <Paragraphs>201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나눔고딕</vt:lpstr>
      <vt:lpstr>나눔고딕 ExtraBold</vt:lpstr>
      <vt:lpstr>맑은 고딕</vt:lpstr>
      <vt:lpstr>Arial</vt:lpstr>
      <vt:lpstr>Arial Rounded MT Bold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이준영</cp:lastModifiedBy>
  <cp:revision>854</cp:revision>
  <dcterms:created xsi:type="dcterms:W3CDTF">2011-04-25T02:47:55Z</dcterms:created>
  <dcterms:modified xsi:type="dcterms:W3CDTF">2017-03-21T09:50:15Z</dcterms:modified>
</cp:coreProperties>
</file>