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1" r:id="rId10"/>
    <p:sldId id="262" r:id="rId11"/>
    <p:sldId id="268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263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48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84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6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99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75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63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2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39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57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0C93-7825-764F-A50D-33E4AA4A695C}" type="datetimeFigureOut">
              <a:rPr kumimoji="1" lang="ko-KR" altLang="en-US" smtClean="0"/>
              <a:t>2017. 3. 7.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36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try.github.io/levels/1/challenges/1" TargetMode="External"/><Relationship Id="rId5" Type="http://schemas.openxmlformats.org/officeDocument/2006/relationships/hyperlink" Target="http://gitreal.codeschool.com/enroll" TargetMode="External"/><Relationship Id="rId6" Type="http://schemas.openxmlformats.org/officeDocument/2006/relationships/hyperlink" Target="https://services.github.com/on-deman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albox.org/" TargetMode="External"/><Relationship Id="rId4" Type="http://schemas.openxmlformats.org/officeDocument/2006/relationships/hyperlink" Target="https://www.ubuntu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vernote.com/shard/s188/sh/c5ef27a8-8dbf-45f5-9896-a47384f1dd06/9b66b2be7752e8c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SWPP </a:t>
            </a:r>
            <a:r>
              <a:rPr kumimoji="1" lang="ko-KR" altLang="en-US" dirty="0" smtClean="0"/>
              <a:t>실습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소프트웨어원리 연구실</a:t>
            </a:r>
            <a:endParaRPr kumimoji="1" lang="en-US" altLang="ko-KR" dirty="0" smtClean="0"/>
          </a:p>
          <a:p>
            <a:r>
              <a:rPr kumimoji="1" lang="en-US" altLang="ko-KR" dirty="0" smtClean="0"/>
              <a:t>2017.03.07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5400"/>
            <a:ext cx="91821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9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0"/>
            <a:ext cx="8479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사용법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“</a:t>
            </a:r>
            <a:r>
              <a:rPr lang="en-US" altLang="ko-KR" dirty="0" err="1"/>
              <a:t>Git</a:t>
            </a:r>
            <a:r>
              <a:rPr lang="en-US" altLang="ko-KR" dirty="0"/>
              <a:t> is a </a:t>
            </a:r>
            <a:r>
              <a:rPr lang="en-US" altLang="ko-KR" dirty="0" smtClean="0"/>
              <a:t>free and open source</a:t>
            </a:r>
            <a:r>
              <a:rPr lang="en-US" altLang="ko-KR" dirty="0"/>
              <a:t> distributed version control system designed to handle everything from small to very large projects with speed and efficiency</a:t>
            </a:r>
            <a:r>
              <a:rPr lang="en-US" altLang="ko-KR" dirty="0" smtClean="0"/>
              <a:t>.”</a:t>
            </a:r>
          </a:p>
          <a:p>
            <a:pPr lvl="1"/>
            <a:r>
              <a:rPr kumimoji="1" lang="en-US" altLang="ko-KR" dirty="0" smtClean="0">
                <a:hlinkClick r:id="rId2"/>
              </a:rPr>
              <a:t>https://git-scm.com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가입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>
                <a:hlinkClick r:id="rId3"/>
              </a:rPr>
              <a:t>https://github.com</a:t>
            </a:r>
            <a:r>
              <a:rPr kumimoji="1" lang="en-US" altLang="ko-KR" dirty="0"/>
              <a:t> 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Tutorial</a:t>
            </a:r>
          </a:p>
          <a:p>
            <a:pPr lvl="1"/>
            <a:r>
              <a:rPr kumimoji="1" lang="en-US" altLang="ko-KR" dirty="0" smtClean="0">
                <a:hlinkClick r:id="rId4"/>
              </a:rPr>
              <a:t>https://try.github.io/levels/1/challenges/1</a:t>
            </a:r>
            <a:r>
              <a:rPr kumimoji="1" lang="ko-KR" altLang="en-US" dirty="0" smtClean="0"/>
              <a:t>    </a:t>
            </a:r>
            <a:r>
              <a:rPr kumimoji="1" lang="ko-KR" altLang="en-US" dirty="0" smtClean="0">
                <a:sym typeface="Wingdings"/>
              </a:rPr>
              <a:t> 실습시간</a:t>
            </a:r>
            <a:endParaRPr kumimoji="1" lang="en-US" altLang="ko-KR" dirty="0" smtClean="0">
              <a:hlinkClick r:id="rId5"/>
            </a:endParaRPr>
          </a:p>
          <a:p>
            <a:pPr lvl="1"/>
            <a:r>
              <a:rPr kumimoji="1" lang="en-US" altLang="ko-KR" dirty="0" smtClean="0">
                <a:hlinkClick r:id="rId5"/>
              </a:rPr>
              <a:t>http://gitreal.codeschool.com/enroll</a:t>
            </a:r>
            <a:r>
              <a:rPr kumimoji="1" lang="en-US" altLang="ko-KR" dirty="0" smtClean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 smtClean="0">
                <a:hlinkClick r:id="rId6"/>
              </a:rPr>
              <a:t>https://services.github.com/on-demand/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23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프로젝트 채점 환경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ko-KR" dirty="0" smtClean="0"/>
              <a:t>Ubuntu 16.04.2 LTS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Python </a:t>
            </a:r>
            <a:r>
              <a:rPr kumimoji="1" lang="en-US" altLang="ko-KR" dirty="0" smtClean="0"/>
              <a:t>3.6.0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프로젝트 채점시 위 환경에서 채점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제출 시 위 환경에서 잘 동작하는지 한 번 확인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메일 주소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swpp@sf.snu.ac.kr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연구실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301</a:t>
            </a:r>
            <a:r>
              <a:rPr kumimoji="1" lang="ko-KR" altLang="en-US" dirty="0" smtClean="0"/>
              <a:t>동 </a:t>
            </a:r>
            <a:r>
              <a:rPr kumimoji="1" lang="en-US" altLang="ko-KR" dirty="0" smtClean="0"/>
              <a:t>416</a:t>
            </a:r>
            <a:r>
              <a:rPr kumimoji="1" lang="ko-KR" altLang="en-US" dirty="0" smtClean="0"/>
              <a:t>호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1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Ubuntu </a:t>
            </a:r>
            <a:r>
              <a:rPr kumimoji="1" lang="ko-KR" altLang="en-US" dirty="0" smtClean="0"/>
              <a:t>세팅 방법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Amazon Web Service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최초 회원 가입 시 </a:t>
            </a:r>
            <a:r>
              <a:rPr kumimoji="1" lang="en-US" altLang="ko-KR" dirty="0" smtClean="0"/>
              <a:t>12</a:t>
            </a:r>
            <a:r>
              <a:rPr kumimoji="1" lang="ko-KR" altLang="en-US" dirty="0" smtClean="0"/>
              <a:t>개월간 무료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회원 가입 중 </a:t>
            </a:r>
            <a:r>
              <a:rPr kumimoji="1" lang="en-US" altLang="ko-KR" dirty="0" smtClean="0"/>
              <a:t>$1 </a:t>
            </a:r>
            <a:r>
              <a:rPr kumimoji="1" lang="ko-KR" altLang="en-US" dirty="0" smtClean="0"/>
              <a:t>요금 발생</a:t>
            </a:r>
            <a:endParaRPr kumimoji="1"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https://www.evernote.com/shard/s188/sh/c5ef27a8-8dbf-45f5-9896-a47384f1dd06/9b66b2be7752e8c5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VirtualBox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>
                <a:hlinkClick r:id="rId3"/>
              </a:rPr>
              <a:t>https://www.virtualbox.org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>
                <a:hlinkClick r:id="rId4"/>
              </a:rPr>
              <a:t>https://www.ubuntu.com</a:t>
            </a:r>
            <a:r>
              <a:rPr kumimoji="1" lang="en-US" altLang="ko-KR" dirty="0" smtClean="0"/>
              <a:t>    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>
                <a:sym typeface="Wingdings"/>
              </a:rPr>
              <a:t></a:t>
            </a:r>
            <a:r>
              <a:rPr kumimoji="1" lang="en-US" altLang="ko-KR" dirty="0" smtClean="0"/>
              <a:t> 16.04.2 LTS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8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990600"/>
            <a:ext cx="7518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8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003300"/>
            <a:ext cx="75184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990600"/>
            <a:ext cx="7543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4" y="366783"/>
            <a:ext cx="81534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2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76" y="366784"/>
            <a:ext cx="8153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3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622300"/>
            <a:ext cx="81534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7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76</Words>
  <Application>Microsoft Macintosh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Wingdings</vt:lpstr>
      <vt:lpstr>Arial</vt:lpstr>
      <vt:lpstr>Office 테마</vt:lpstr>
      <vt:lpstr>SWPP 실습</vt:lpstr>
      <vt:lpstr>프로젝트 채점 환경</vt:lpstr>
      <vt:lpstr>Ubuntu 세팅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사용법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신동연</dc:creator>
  <cp:lastModifiedBy>신동연</cp:lastModifiedBy>
  <cp:revision>12</cp:revision>
  <dcterms:created xsi:type="dcterms:W3CDTF">2017-03-07T02:05:51Z</dcterms:created>
  <dcterms:modified xsi:type="dcterms:W3CDTF">2017-03-07T09:57:37Z</dcterms:modified>
</cp:coreProperties>
</file>