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>
        <p:scale>
          <a:sx n="112" d="100"/>
          <a:sy n="112" d="100"/>
        </p:scale>
        <p:origin x="-72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70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66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9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00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7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11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8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06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70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38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0634-13E6-3B43-B910-D01C0A08DEDB}" type="datetimeFigureOut">
              <a:rPr kumimoji="1" lang="ko-KR" altLang="en-US" smtClean="0"/>
              <a:t>2017. 3. 14.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4428-72B3-2044-82C8-C4AD893FF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5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r.apache.org/download.cg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d.apache.org/download.cg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ahamDumpleton/mod_wsgi/releas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10/intro/tutorial01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3/14 SWPP </a:t>
            </a:r>
            <a:r>
              <a:rPr kumimoji="1" lang="ko-KR" altLang="en-US" dirty="0" smtClean="0"/>
              <a:t>실습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99218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Python, Apache, Django </a:t>
            </a:r>
            <a:r>
              <a:rPr kumimoji="1" lang="ko-KR" altLang="en-US" dirty="0" smtClean="0"/>
              <a:t>설치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9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</a:t>
            </a:r>
            <a:r>
              <a:rPr kumimoji="1" lang="ko-KR" altLang="en-US" dirty="0" smtClean="0"/>
              <a:t>및 기본 라이브러리 설치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apt-get install python3</a:t>
            </a:r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apt-get install python3-dev</a:t>
            </a:r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apt-get install python3-pip</a:t>
            </a:r>
          </a:p>
          <a:p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apt-get install </a:t>
            </a:r>
            <a:r>
              <a:rPr kumimoji="1" lang="en-US" altLang="ko-KR" dirty="0" err="1" smtClean="0"/>
              <a:t>libmemcached</a:t>
            </a:r>
            <a:r>
              <a:rPr kumimoji="1" lang="en-US" altLang="ko-KR" dirty="0" smtClean="0"/>
              <a:t>-dev zlib1g-dev </a:t>
            </a:r>
            <a:r>
              <a:rPr kumimoji="1" lang="en-US" altLang="ko-KR" dirty="0" err="1" smtClean="0"/>
              <a:t>libssl</a:t>
            </a:r>
            <a:r>
              <a:rPr kumimoji="1" lang="en-US" altLang="ko-KR" dirty="0" smtClean="0"/>
              <a:t>-dev</a:t>
            </a:r>
          </a:p>
          <a:p>
            <a:r>
              <a:rPr kumimoji="1" lang="en-US" altLang="ko-KR" dirty="0" err="1" smtClean="0"/>
              <a:t>sudo</a:t>
            </a:r>
            <a:r>
              <a:rPr kumimoji="1" lang="en-US" altLang="ko-KR" dirty="0" smtClean="0"/>
              <a:t> apt-get install </a:t>
            </a:r>
            <a:r>
              <a:rPr kumimoji="1" lang="en-US" altLang="ko-KR" dirty="0" err="1" smtClean="0"/>
              <a:t>zlibc</a:t>
            </a:r>
            <a:endParaRPr kumimoji="1" lang="en-US" altLang="ko-KR" dirty="0" smtClean="0"/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apt-get install libpcre3-dev</a:t>
            </a:r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45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Apache </a:t>
            </a:r>
            <a:r>
              <a:rPr kumimoji="1" lang="ko-KR" altLang="en-US" dirty="0" smtClean="0"/>
              <a:t>설치</a:t>
            </a:r>
            <a:r>
              <a:rPr kumimoji="1" lang="en-US" altLang="ko-KR" dirty="0"/>
              <a:t>(</a:t>
            </a:r>
            <a:r>
              <a:rPr kumimoji="1" lang="en-US" altLang="ko-KR" dirty="0" smtClean="0"/>
              <a:t>apr-1.5.2)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altLang="ko-KR" sz="7000" dirty="0" smtClean="0"/>
              <a:t>Apache </a:t>
            </a:r>
            <a:r>
              <a:rPr kumimoji="1" lang="en-US" altLang="ko-KR" sz="7000" dirty="0" smtClean="0">
                <a:hlinkClick r:id="rId2"/>
              </a:rPr>
              <a:t>http://apr.apache.org/download.cgi</a:t>
            </a:r>
            <a:r>
              <a:rPr kumimoji="1" lang="en-US" altLang="ko-KR" sz="7000" dirty="0" smtClean="0"/>
              <a:t>  </a:t>
            </a:r>
            <a:r>
              <a:rPr kumimoji="1" lang="ko-KR" altLang="en-US" sz="7000" dirty="0" smtClean="0"/>
              <a:t>다운로드 링크</a:t>
            </a:r>
            <a:endParaRPr kumimoji="1" lang="en-US" altLang="ko-KR" sz="7000" dirty="0"/>
          </a:p>
          <a:p>
            <a:endParaRPr kumimoji="1" lang="en-US" altLang="ko-KR" sz="7000" dirty="0" smtClean="0"/>
          </a:p>
          <a:p>
            <a:r>
              <a:rPr kumimoji="1" lang="en-US" altLang="ko-KR" sz="7000" dirty="0" smtClean="0"/>
              <a:t>Unix source apr-1.5.2.tar.gz </a:t>
            </a:r>
            <a:r>
              <a:rPr kumimoji="1" lang="ko-KR" altLang="en-US" sz="7000" dirty="0" smtClean="0"/>
              <a:t>링크 주소 복사 </a:t>
            </a:r>
            <a:endParaRPr kumimoji="1" lang="en-US" altLang="ko-KR" sz="7000" dirty="0" smtClean="0"/>
          </a:p>
          <a:p>
            <a:r>
              <a:rPr kumimoji="1" lang="en-US" altLang="ko-KR" sz="7000" dirty="0" err="1"/>
              <a:t>w</a:t>
            </a:r>
            <a:r>
              <a:rPr kumimoji="1" lang="en-US" altLang="ko-KR" sz="7000" dirty="0" err="1" smtClean="0"/>
              <a:t>get</a:t>
            </a:r>
            <a:r>
              <a:rPr kumimoji="1" lang="en-US" altLang="ko-KR" sz="7000" dirty="0" smtClean="0"/>
              <a:t> ctrl +v </a:t>
            </a:r>
          </a:p>
          <a:p>
            <a:r>
              <a:rPr kumimoji="1" lang="en-US" altLang="ko-KR" sz="7000" dirty="0"/>
              <a:t>t</a:t>
            </a:r>
            <a:r>
              <a:rPr kumimoji="1" lang="en-US" altLang="ko-KR" sz="7000" dirty="0" smtClean="0"/>
              <a:t>ar </a:t>
            </a:r>
            <a:r>
              <a:rPr kumimoji="1" lang="en-US" altLang="ko-KR" sz="7000" dirty="0" err="1" smtClean="0"/>
              <a:t>zxvf</a:t>
            </a:r>
            <a:r>
              <a:rPr kumimoji="1" lang="en-US" altLang="ko-KR" sz="7000" dirty="0" smtClean="0"/>
              <a:t> apr-1.5.2.tar.gz</a:t>
            </a:r>
          </a:p>
          <a:p>
            <a:r>
              <a:rPr kumimoji="1" lang="en-US" altLang="ko-KR" sz="7000" dirty="0"/>
              <a:t>c</a:t>
            </a:r>
            <a:r>
              <a:rPr kumimoji="1" lang="en-US" altLang="ko-KR" sz="7000" dirty="0" smtClean="0"/>
              <a:t>d apr-1.5.2</a:t>
            </a:r>
          </a:p>
          <a:p>
            <a:r>
              <a:rPr kumimoji="1" lang="en-US" altLang="ko-KR" sz="7000" dirty="0" smtClean="0"/>
              <a:t>./configure   -&gt; error </a:t>
            </a:r>
            <a:r>
              <a:rPr kumimoji="1" lang="ko-KR" altLang="en-US" sz="7000" dirty="0" smtClean="0"/>
              <a:t>시 </a:t>
            </a:r>
            <a:r>
              <a:rPr lang="en-US" altLang="ko-KR" sz="7000" dirty="0" err="1"/>
              <a:t>cp</a:t>
            </a:r>
            <a:r>
              <a:rPr lang="en-US" altLang="ko-KR" sz="7000" dirty="0"/>
              <a:t> -</a:t>
            </a:r>
            <a:r>
              <a:rPr lang="en-US" altLang="ko-KR" sz="7000" dirty="0" err="1"/>
              <a:t>arp</a:t>
            </a:r>
            <a:r>
              <a:rPr lang="en-US" altLang="ko-KR" sz="7000" dirty="0"/>
              <a:t> </a:t>
            </a:r>
            <a:r>
              <a:rPr lang="en-US" altLang="ko-KR" sz="7000" dirty="0" err="1"/>
              <a:t>libtool</a:t>
            </a:r>
            <a:r>
              <a:rPr lang="en-US" altLang="ko-KR" sz="7000" dirty="0"/>
              <a:t> </a:t>
            </a:r>
            <a:r>
              <a:rPr lang="en-US" altLang="ko-KR" sz="7000" dirty="0" err="1"/>
              <a:t>libtoolT</a:t>
            </a:r>
            <a:endParaRPr kumimoji="1" lang="en-US" altLang="ko-KR" sz="7000" dirty="0" smtClean="0"/>
          </a:p>
          <a:p>
            <a:r>
              <a:rPr kumimoji="1" lang="en-US" altLang="ko-KR" sz="7000" dirty="0"/>
              <a:t>m</a:t>
            </a:r>
            <a:r>
              <a:rPr kumimoji="1" lang="en-US" altLang="ko-KR" sz="7000" dirty="0" smtClean="0"/>
              <a:t>ake </a:t>
            </a:r>
          </a:p>
          <a:p>
            <a:r>
              <a:rPr kumimoji="1" lang="en-US" altLang="ko-KR" sz="7000" dirty="0" err="1" smtClean="0"/>
              <a:t>sudo</a:t>
            </a:r>
            <a:r>
              <a:rPr kumimoji="1" lang="en-US" altLang="ko-KR" sz="7000" dirty="0" smtClean="0"/>
              <a:t> make install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02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Apache </a:t>
            </a:r>
            <a:r>
              <a:rPr kumimoji="1" lang="ko-KR" altLang="en-US" dirty="0" smtClean="0"/>
              <a:t>설치</a:t>
            </a:r>
            <a:r>
              <a:rPr kumimoji="1" lang="en-US" altLang="ko-KR" dirty="0"/>
              <a:t>(</a:t>
            </a:r>
            <a:r>
              <a:rPr kumimoji="1" lang="en-US" altLang="ko-KR" dirty="0" smtClean="0"/>
              <a:t>apr-util-1.5.4)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Unix source apr-util-1.5.4.tar.gz </a:t>
            </a:r>
            <a:r>
              <a:rPr kumimoji="1" lang="ko-KR" altLang="en-US" dirty="0" smtClean="0"/>
              <a:t>링크 주소 복사</a:t>
            </a:r>
            <a:endParaRPr kumimoji="1" lang="en-US" altLang="ko-KR" dirty="0" smtClean="0"/>
          </a:p>
          <a:p>
            <a:r>
              <a:rPr kumimoji="1" lang="en-US" altLang="ko-KR" dirty="0" err="1"/>
              <a:t>w</a:t>
            </a:r>
            <a:r>
              <a:rPr kumimoji="1" lang="en-US" altLang="ko-KR" dirty="0" err="1" smtClean="0"/>
              <a:t>get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ctrl+v</a:t>
            </a:r>
            <a:endParaRPr kumimoji="1" lang="en-US" altLang="ko-KR" dirty="0" smtClean="0"/>
          </a:p>
          <a:p>
            <a:r>
              <a:rPr kumimoji="1" lang="en-US" altLang="ko-KR" dirty="0"/>
              <a:t>t</a:t>
            </a:r>
            <a:r>
              <a:rPr kumimoji="1" lang="en-US" altLang="ko-KR" dirty="0" smtClean="0"/>
              <a:t>ar </a:t>
            </a:r>
            <a:r>
              <a:rPr kumimoji="1" lang="en-US" altLang="ko-KR" dirty="0" err="1" smtClean="0"/>
              <a:t>zxvf</a:t>
            </a:r>
            <a:r>
              <a:rPr kumimoji="1" lang="en-US" altLang="ko-KR" dirty="0" smtClean="0"/>
              <a:t> apr-util-1.5.4.tar.gz</a:t>
            </a:r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apr-util-1.5.4</a:t>
            </a:r>
          </a:p>
          <a:p>
            <a:r>
              <a:rPr kumimoji="1" lang="en-US" altLang="ko-KR" dirty="0" smtClean="0"/>
              <a:t>./configure --with-</a:t>
            </a:r>
            <a:r>
              <a:rPr kumimoji="1" lang="en-US" altLang="ko-KR" dirty="0" err="1" smtClean="0"/>
              <a:t>apr</a:t>
            </a:r>
            <a:r>
              <a:rPr kumimoji="1" lang="en-US" altLang="ko-KR" dirty="0" smtClean="0"/>
              <a:t>=/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/local/</a:t>
            </a:r>
            <a:r>
              <a:rPr kumimoji="1" lang="en-US" altLang="ko-KR" dirty="0" err="1" smtClean="0"/>
              <a:t>apr</a:t>
            </a:r>
            <a:endParaRPr kumimoji="1" lang="en-US" altLang="ko-KR" dirty="0" smtClean="0"/>
          </a:p>
          <a:p>
            <a:r>
              <a:rPr kumimoji="1" lang="en-US" altLang="ko-KR" dirty="0"/>
              <a:t>m</a:t>
            </a:r>
            <a:r>
              <a:rPr kumimoji="1" lang="en-US" altLang="ko-KR" dirty="0" smtClean="0"/>
              <a:t>ake</a:t>
            </a:r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make install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5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Apache </a:t>
            </a:r>
            <a:r>
              <a:rPr kumimoji="1" lang="ko-KR" altLang="en-US" dirty="0" smtClean="0"/>
              <a:t>설치</a:t>
            </a:r>
            <a:r>
              <a:rPr kumimoji="1" lang="en-US" altLang="ko-KR" dirty="0" smtClean="0"/>
              <a:t>(httpd-2.4.25)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 smtClean="0">
                <a:hlinkClick r:id="rId2"/>
              </a:rPr>
              <a:t>http://httpd.apache.org/download.cgi</a:t>
            </a:r>
            <a:r>
              <a:rPr kumimoji="1" lang="en-US" altLang="ko-KR" dirty="0" smtClean="0"/>
              <a:t>   </a:t>
            </a:r>
          </a:p>
          <a:p>
            <a:pPr lvl="1"/>
            <a:r>
              <a:rPr kumimoji="1" lang="en-US" altLang="ko-KR" dirty="0" smtClean="0"/>
              <a:t>Source : httpd-2.4.25.tar.gz </a:t>
            </a:r>
            <a:r>
              <a:rPr kumimoji="1" lang="ko-KR" altLang="en-US" dirty="0" smtClean="0"/>
              <a:t>링크 복사</a:t>
            </a:r>
            <a:endParaRPr kumimoji="1" lang="en-US" altLang="ko-KR" dirty="0" smtClean="0"/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..</a:t>
            </a:r>
          </a:p>
          <a:p>
            <a:r>
              <a:rPr kumimoji="1" lang="en-US" altLang="ko-KR" dirty="0" err="1"/>
              <a:t>w</a:t>
            </a:r>
            <a:r>
              <a:rPr kumimoji="1" lang="en-US" altLang="ko-KR" dirty="0" err="1" smtClean="0"/>
              <a:t>get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ctrl+v</a:t>
            </a:r>
            <a:endParaRPr kumimoji="1" lang="en-US" altLang="ko-KR" dirty="0" smtClean="0"/>
          </a:p>
          <a:p>
            <a:r>
              <a:rPr kumimoji="1" lang="en-US" altLang="ko-KR" dirty="0"/>
              <a:t>t</a:t>
            </a:r>
            <a:r>
              <a:rPr kumimoji="1" lang="en-US" altLang="ko-KR" dirty="0" smtClean="0"/>
              <a:t>ar </a:t>
            </a:r>
            <a:r>
              <a:rPr kumimoji="1" lang="en-US" altLang="ko-KR" dirty="0" err="1" smtClean="0"/>
              <a:t>zxvf</a:t>
            </a:r>
            <a:r>
              <a:rPr kumimoji="1" lang="en-US" altLang="ko-KR" dirty="0" smtClean="0"/>
              <a:t> httpd-2.4.25.tar.gz</a:t>
            </a:r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httpd-2.4.25</a:t>
            </a:r>
          </a:p>
          <a:p>
            <a:r>
              <a:rPr kumimoji="1" lang="en-US" altLang="ko-KR" dirty="0" smtClean="0"/>
              <a:t>./configure -with-</a:t>
            </a:r>
            <a:r>
              <a:rPr kumimoji="1" lang="en-US" altLang="ko-KR" dirty="0" err="1" smtClean="0"/>
              <a:t>apr</a:t>
            </a:r>
            <a:r>
              <a:rPr kumimoji="1" lang="en-US" altLang="ko-KR" dirty="0" smtClean="0"/>
              <a:t>=/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/local/</a:t>
            </a:r>
            <a:r>
              <a:rPr kumimoji="1" lang="en-US" altLang="ko-KR" dirty="0" err="1" smtClean="0"/>
              <a:t>apr</a:t>
            </a:r>
            <a:endParaRPr kumimoji="1" lang="en-US" altLang="ko-KR" dirty="0" smtClean="0"/>
          </a:p>
          <a:p>
            <a:r>
              <a:rPr kumimoji="1" lang="en-US" altLang="ko-KR" dirty="0"/>
              <a:t>m</a:t>
            </a:r>
            <a:r>
              <a:rPr kumimoji="1" lang="en-US" altLang="ko-KR" dirty="0" smtClean="0"/>
              <a:t>ake </a:t>
            </a:r>
          </a:p>
          <a:p>
            <a:r>
              <a:rPr kumimoji="1" lang="en-US" altLang="ko-KR" dirty="0"/>
              <a:t>m</a:t>
            </a:r>
            <a:r>
              <a:rPr kumimoji="1" lang="en-US" altLang="ko-KR" dirty="0" smtClean="0"/>
              <a:t>ake install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0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Mod_wsgi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설치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>
                <a:hlinkClick r:id="rId2"/>
              </a:rPr>
              <a:t>https://github.com/GrahamDumpleton/mod_wsgi/releases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s</a:t>
            </a:r>
            <a:r>
              <a:rPr kumimoji="1" lang="en-US" altLang="ko-KR" dirty="0" smtClean="0"/>
              <a:t>ource code </a:t>
            </a:r>
            <a:r>
              <a:rPr kumimoji="1" lang="en-US" altLang="ko-KR" dirty="0" err="1" smtClean="0"/>
              <a:t>tar.gz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링크 주소 복사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err="1"/>
              <a:t>w</a:t>
            </a:r>
            <a:r>
              <a:rPr kumimoji="1" lang="en-US" altLang="ko-KR" dirty="0" err="1" smtClean="0"/>
              <a:t>get</a:t>
            </a:r>
            <a:r>
              <a:rPr kumimoji="1" lang="en-US" altLang="ko-KR" dirty="0" smtClean="0"/>
              <a:t> ctrl +v </a:t>
            </a:r>
            <a:endParaRPr kumimoji="1" lang="en-US" altLang="ko-KR" dirty="0"/>
          </a:p>
          <a:p>
            <a:r>
              <a:rPr kumimoji="1" lang="en-US" altLang="ko-KR" dirty="0"/>
              <a:t>t</a:t>
            </a:r>
            <a:r>
              <a:rPr kumimoji="1" lang="en-US" altLang="ko-KR" dirty="0" smtClean="0"/>
              <a:t>ar </a:t>
            </a:r>
            <a:r>
              <a:rPr kumimoji="1" lang="en-US" altLang="ko-KR" dirty="0" err="1" smtClean="0"/>
              <a:t>zxvf</a:t>
            </a:r>
            <a:r>
              <a:rPr kumimoji="1" lang="en-US" altLang="ko-KR" dirty="0" smtClean="0"/>
              <a:t> 4.5.15</a:t>
            </a:r>
          </a:p>
          <a:p>
            <a:r>
              <a:rPr kumimoji="1" lang="en-US" altLang="ko-KR" dirty="0"/>
              <a:t>c</a:t>
            </a:r>
            <a:r>
              <a:rPr kumimoji="1" lang="en-US" altLang="ko-KR" dirty="0" smtClean="0"/>
              <a:t>d mod_wsgi-4.5.15</a:t>
            </a:r>
          </a:p>
          <a:p>
            <a:r>
              <a:rPr kumimoji="1" lang="en-US" altLang="ko-KR" dirty="0" smtClean="0"/>
              <a:t>./configure --with-</a:t>
            </a:r>
            <a:r>
              <a:rPr kumimoji="1" lang="en-US" altLang="ko-KR" dirty="0" err="1" smtClean="0"/>
              <a:t>apxs</a:t>
            </a:r>
            <a:r>
              <a:rPr kumimoji="1" lang="en-US" altLang="ko-KR" dirty="0" smtClean="0"/>
              <a:t>=/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/local/apache/bin/</a:t>
            </a:r>
            <a:r>
              <a:rPr kumimoji="1" lang="en-US" altLang="ko-KR" dirty="0" err="1" smtClean="0"/>
              <a:t>apxs</a:t>
            </a:r>
            <a:r>
              <a:rPr kumimoji="1" lang="en-US" altLang="ko-KR" dirty="0" smtClean="0"/>
              <a:t> –with-python=/</a:t>
            </a:r>
            <a:r>
              <a:rPr kumimoji="1" lang="en-US" altLang="ko-KR" dirty="0" err="1" smtClean="0"/>
              <a:t>usr</a:t>
            </a:r>
            <a:r>
              <a:rPr kumimoji="1" lang="en-US" altLang="ko-KR" dirty="0" smtClean="0"/>
              <a:t>/local/bin/python</a:t>
            </a:r>
          </a:p>
          <a:p>
            <a:r>
              <a:rPr kumimoji="1" lang="en-US" altLang="ko-KR" dirty="0"/>
              <a:t>m</a:t>
            </a:r>
            <a:r>
              <a:rPr kumimoji="1" lang="en-US" altLang="ko-KR" dirty="0" smtClean="0"/>
              <a:t>ake</a:t>
            </a:r>
          </a:p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make install</a:t>
            </a:r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0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Django </a:t>
            </a:r>
            <a:r>
              <a:rPr kumimoji="1" lang="ko-KR" altLang="en-US" dirty="0" smtClean="0"/>
              <a:t>설치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/>
              <a:t>s</a:t>
            </a:r>
            <a:r>
              <a:rPr kumimoji="1" lang="en-US" altLang="ko-KR" dirty="0" err="1" smtClean="0"/>
              <a:t>udo</a:t>
            </a:r>
            <a:r>
              <a:rPr kumimoji="1" lang="en-US" altLang="ko-KR" dirty="0" smtClean="0"/>
              <a:t> install </a:t>
            </a:r>
            <a:r>
              <a:rPr kumimoji="1" lang="en-US" altLang="ko-KR" dirty="0" err="1" smtClean="0"/>
              <a:t>git</a:t>
            </a:r>
            <a:endParaRPr kumimoji="1"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://</a:t>
            </a:r>
            <a:r>
              <a:rPr lang="en-US" altLang="ko-KR" dirty="0" err="1" smtClean="0"/>
              <a:t>github.com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django.git</a:t>
            </a:r>
            <a:endParaRPr kumimoji="1" lang="en-US" altLang="ko-KR" dirty="0"/>
          </a:p>
          <a:p>
            <a:r>
              <a:rPr kumimoji="1" lang="en-US" altLang="ko-KR" dirty="0"/>
              <a:t>p</a:t>
            </a:r>
            <a:r>
              <a:rPr kumimoji="1" lang="en-US" altLang="ko-KR" dirty="0" smtClean="0"/>
              <a:t>ip3 install –e </a:t>
            </a:r>
            <a:r>
              <a:rPr kumimoji="1" lang="en-US" altLang="ko-KR" dirty="0" err="1" smtClean="0"/>
              <a:t>django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p</a:t>
            </a:r>
            <a:r>
              <a:rPr kumimoji="1" lang="en-US" altLang="ko-KR" dirty="0" smtClean="0"/>
              <a:t>ython3 –m </a:t>
            </a:r>
            <a:r>
              <a:rPr kumimoji="1" lang="en-US" altLang="ko-KR" dirty="0" err="1" smtClean="0"/>
              <a:t>django</a:t>
            </a:r>
            <a:r>
              <a:rPr kumimoji="1" lang="en-US" altLang="ko-KR" dirty="0" smtClean="0"/>
              <a:t> --version </a:t>
            </a:r>
            <a:r>
              <a:rPr kumimoji="1" lang="ko-KR" altLang="en-US" dirty="0" smtClean="0"/>
              <a:t>으로 확인</a:t>
            </a:r>
            <a:r>
              <a:rPr kumimoji="1" lang="en-US" altLang="ko-KR" dirty="0" smtClean="0"/>
              <a:t>!</a:t>
            </a:r>
          </a:p>
          <a:p>
            <a:r>
              <a:rPr lang="en-US" altLang="ko-KR" dirty="0" err="1" smtClean="0"/>
              <a:t>django</a:t>
            </a:r>
            <a:r>
              <a:rPr lang="en-US" altLang="ko-KR" dirty="0" smtClean="0"/>
              <a:t>-admin </a:t>
            </a:r>
            <a:r>
              <a:rPr lang="en-US" altLang="ko-KR" dirty="0" err="1" smtClean="0"/>
              <a:t>startproject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mysite</a:t>
            </a:r>
            <a:endParaRPr lang="en-US" altLang="ko-KR" dirty="0" smtClean="0"/>
          </a:p>
          <a:p>
            <a:r>
              <a:rPr kumimoji="1" lang="en-US" altLang="ko-KR" dirty="0"/>
              <a:t>p</a:t>
            </a:r>
            <a:r>
              <a:rPr kumimoji="1" lang="en-US" altLang="ko-KR" dirty="0" smtClean="0"/>
              <a:t>ython3 </a:t>
            </a:r>
            <a:r>
              <a:rPr kumimoji="1" lang="en-US" altLang="ko-KR" dirty="0" err="1" smtClean="0"/>
              <a:t>manage.py</a:t>
            </a:r>
            <a:r>
              <a:rPr kumimoji="1" lang="en-US" altLang="ko-KR" dirty="0" smtClean="0"/>
              <a:t> migrate</a:t>
            </a:r>
            <a:endParaRPr kumimoji="1" lang="en-US" altLang="ko-KR" dirty="0"/>
          </a:p>
          <a:p>
            <a:r>
              <a:rPr lang="en-US" altLang="ko-KR" dirty="0"/>
              <a:t>p</a:t>
            </a:r>
            <a:r>
              <a:rPr lang="en-US" altLang="ko-KR" dirty="0" smtClean="0"/>
              <a:t>ython3 </a:t>
            </a:r>
            <a:r>
              <a:rPr lang="en-US" altLang="ko-KR" dirty="0" err="1" smtClean="0"/>
              <a:t>manage.py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runserver</a:t>
            </a:r>
            <a:endParaRPr lang="en-US" altLang="ko-KR" dirty="0" smtClean="0"/>
          </a:p>
          <a:p>
            <a:r>
              <a:rPr kumimoji="1" lang="en-US" altLang="ko-KR" dirty="0" smtClean="0">
                <a:hlinkClick r:id="rId2"/>
              </a:rPr>
              <a:t>https://docs.djangoproject.com/en/1.10/intro/tutorial01/</a:t>
            </a:r>
            <a:r>
              <a:rPr kumimoji="1" lang="en-US" altLang="ko-KR" dirty="0" smtClean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74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완료 화면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4574"/>
            <a:ext cx="9140190" cy="5543426"/>
          </a:xfrm>
        </p:spPr>
      </p:pic>
    </p:spTree>
    <p:extLst>
      <p:ext uri="{BB962C8B-B14F-4D97-AF65-F5344CB8AC3E}">
        <p14:creationId xmlns:p14="http://schemas.microsoft.com/office/powerpoint/2010/main" val="151299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완료 화면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363408"/>
            <a:ext cx="8609857" cy="52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0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214</Words>
  <Application>Microsoft Macintosh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3/14 SWPP 실습</vt:lpstr>
      <vt:lpstr>Python 및 기본 라이브러리 설치</vt:lpstr>
      <vt:lpstr>Apache 설치(apr-1.5.2)</vt:lpstr>
      <vt:lpstr>Apache 설치(apr-util-1.5.4)</vt:lpstr>
      <vt:lpstr>Apache 설치(httpd-2.4.25)</vt:lpstr>
      <vt:lpstr>Mod_wsgi 설치</vt:lpstr>
      <vt:lpstr>Django 설치</vt:lpstr>
      <vt:lpstr>완료 화면</vt:lpstr>
      <vt:lpstr>완료 화면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신동연</dc:creator>
  <cp:lastModifiedBy>신동연</cp:lastModifiedBy>
  <cp:revision>11</cp:revision>
  <dcterms:created xsi:type="dcterms:W3CDTF">2017-03-14T06:57:22Z</dcterms:created>
  <dcterms:modified xsi:type="dcterms:W3CDTF">2017-03-14T09:44:05Z</dcterms:modified>
</cp:coreProperties>
</file>