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</p:sldMasterIdLst>
  <p:notesMasterIdLst>
    <p:notesMasterId r:id="rId7"/>
  </p:notesMasterIdLst>
  <p:sldIdLst>
    <p:sldId id="259" r:id="rId3"/>
    <p:sldId id="262" r:id="rId4"/>
    <p:sldId id="265" r:id="rId5"/>
    <p:sldId id="264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946"/>
    <a:srgbClr val="00CCFF"/>
    <a:srgbClr val="FFFFFF"/>
    <a:srgbClr val="CC99FF"/>
    <a:srgbClr val="C7B86D"/>
    <a:srgbClr val="64B9EE"/>
    <a:srgbClr val="070355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44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DA50659-2412-4D65-A066-0D54BB0D1C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22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43263" y="1447800"/>
            <a:ext cx="5595937" cy="1295400"/>
          </a:xfrm>
          <a:effectLst>
            <a:outerShdw dist="17961" dir="2700000" algn="ctr" rotWithShape="0">
              <a:srgbClr val="070355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</a:extLst>
        </p:spPr>
        <p:txBody>
          <a:bodyPr/>
          <a:lstStyle>
            <a:lvl1pPr algn="r"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6300" y="4876800"/>
            <a:ext cx="4152900" cy="914400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 sz="1600" b="1" i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MKS Confidential        </a:t>
            </a:r>
            <a:fld id="{DBF93248-B2C2-4E33-8847-48C7EC7329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4350" y="152400"/>
            <a:ext cx="1974850" cy="6237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9800" y="152400"/>
            <a:ext cx="5772150" cy="6237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MKS Confidential        </a:t>
            </a:r>
            <a:fld id="{C3026F6F-534B-48A8-AA72-06C04560D0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26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MKS Confidential        </a:t>
            </a:r>
            <a:fld id="{576C2E75-43F4-4E53-90E8-2FB70D518A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22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MKS Confidential        </a:t>
            </a:r>
            <a:fld id="{7D5569C9-7CFE-4044-8BAF-610EE0EA4A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9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MKS Confidential        </a:t>
            </a:r>
            <a:fld id="{40E086B4-9C89-4CC9-9093-D337121433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39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40200" cy="4792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800" y="1600200"/>
            <a:ext cx="4141788" cy="4792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MKS Confidential        </a:t>
            </a:r>
            <a:fld id="{C7F2733A-8667-414B-B496-AC85394C2F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36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MKS Confidential        </a:t>
            </a:r>
            <a:fld id="{ADA1E247-9908-4B25-8CEB-74BDE84F8C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01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MKS Confidential        </a:t>
            </a:r>
            <a:fld id="{933D25DF-770C-4D0A-8B16-186D4A1B46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45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MKS Confidential        </a:t>
            </a:r>
            <a:fld id="{D51B05F1-4614-4ACA-9DC6-217FED168F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624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MKS Confidential        </a:t>
            </a:r>
            <a:fld id="{6A44E998-7A26-4B52-B9DC-6A0087481E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8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MKS Confidential        </a:t>
            </a:r>
            <a:fld id="{210AF5B7-A480-4E42-B6E3-F6E2B4E5C7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27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MKS Confidential        </a:t>
            </a:r>
            <a:fld id="{B70CCA9C-3518-4DA0-8390-F6A5D7389D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75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MKS Confidential        </a:t>
            </a:r>
            <a:fld id="{596B6AAD-4C91-4BE8-84DC-225CEC3D23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189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3388" y="274638"/>
            <a:ext cx="2108200" cy="6118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3788" cy="6118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MKS Confidential        </a:t>
            </a:r>
            <a:fld id="{83F82476-4B2E-4E8F-B064-37F64EDE57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6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MKS Confidential        </a:t>
            </a:r>
            <a:fld id="{6F4EEB9B-462C-4EEC-9167-66B1EFC935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6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9800" y="1371600"/>
            <a:ext cx="3873500" cy="5018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5700" y="1371600"/>
            <a:ext cx="3873500" cy="5018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MKS Confidential        </a:t>
            </a:r>
            <a:fld id="{BB8236CD-A130-4F01-9A8A-A3B7046B66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MKS Confidential        </a:t>
            </a:r>
            <a:fld id="{1242E87B-2AA1-4B9C-9030-9695C6A84F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9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MKS Confidential        </a:t>
            </a:r>
            <a:fld id="{6A2B4103-80E3-4850-9A89-10278F14A9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MKS Confidential        </a:t>
            </a:r>
            <a:fld id="{58378C24-C19A-4C97-8761-B9F352D1B6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8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MKS Confidential        </a:t>
            </a:r>
            <a:fld id="{2E2C5A67-F6EC-41C9-8C5B-DCEE0D2BD3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2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MKS Confidential        </a:t>
            </a:r>
            <a:fld id="{532B9332-E6BD-4A2C-BEFC-8CF35753F6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9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Background Whit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39800" y="152400"/>
            <a:ext cx="7899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70355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9800" y="1371600"/>
            <a:ext cx="7899400" cy="501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51600"/>
            <a:ext cx="1905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 b="1" i="1">
                <a:latin typeface="+mn-lt"/>
              </a:defRPr>
            </a:lvl1pPr>
          </a:lstStyle>
          <a:p>
            <a:r>
              <a:rPr lang="en-US"/>
              <a:t>MKS Confidential        </a:t>
            </a:r>
            <a:fld id="{CC80A739-725F-4DDE-8185-34898D94480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800080"/>
        </a:buClr>
        <a:buSzPct val="8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10000"/>
        </a:spcBef>
        <a:spcAft>
          <a:spcPct val="10000"/>
        </a:spcAft>
        <a:buClr>
          <a:srgbClr val="64B9EE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5000"/>
        </a:spcBef>
        <a:spcAft>
          <a:spcPct val="5000"/>
        </a:spcAft>
        <a:buClr>
          <a:srgbClr val="C7B86D"/>
        </a:buClr>
        <a:buSzPct val="7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5000"/>
        </a:spcBef>
        <a:spcAft>
          <a:spcPct val="5000"/>
        </a:spcAft>
        <a:buSzPct val="115000"/>
        <a:buChar char="-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5000"/>
        </a:spcBef>
        <a:spcAft>
          <a:spcPct val="5000"/>
        </a:spcAft>
        <a:buSzPct val="7500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5000"/>
        </a:spcBef>
        <a:spcAft>
          <a:spcPct val="5000"/>
        </a:spcAft>
        <a:buSzPct val="75000"/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5000"/>
        </a:spcBef>
        <a:spcAft>
          <a:spcPct val="5000"/>
        </a:spcAft>
        <a:buSzPct val="75000"/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5000"/>
        </a:spcBef>
        <a:spcAft>
          <a:spcPct val="5000"/>
        </a:spcAft>
        <a:buSzPct val="75000"/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5000"/>
        </a:spcBef>
        <a:spcAft>
          <a:spcPct val="5000"/>
        </a:spcAft>
        <a:buSzPct val="75000"/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4125" y="274638"/>
            <a:ext cx="762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434388" cy="479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51600"/>
            <a:ext cx="1905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 b="1" i="1">
                <a:solidFill>
                  <a:srgbClr val="070355"/>
                </a:solidFill>
                <a:latin typeface="+mn-lt"/>
              </a:defRPr>
            </a:lvl1pPr>
          </a:lstStyle>
          <a:p>
            <a:r>
              <a:rPr lang="en-US"/>
              <a:t>MKS Confidential        </a:t>
            </a:r>
            <a:fld id="{9CD28813-4B60-41BB-AB44-84A9ACD8687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rgbClr val="070355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rgbClr val="070355"/>
          </a:solidFill>
          <a:latin typeface="Arial Black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rgbClr val="070355"/>
          </a:solidFill>
          <a:latin typeface="Arial Black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rgbClr val="070355"/>
          </a:solidFill>
          <a:latin typeface="Arial Black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rgbClr val="070355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rgbClr val="070355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rgbClr val="070355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rgbClr val="070355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rgbClr val="070355"/>
          </a:solidFill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800080"/>
        </a:buClr>
        <a:buSzPct val="80000"/>
        <a:buFont typeface="Wingdings" pitchFamily="2" charset="2"/>
        <a:buChar char="l"/>
        <a:defRPr sz="2800">
          <a:solidFill>
            <a:srgbClr val="070355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10000"/>
        </a:spcBef>
        <a:spcAft>
          <a:spcPct val="10000"/>
        </a:spcAft>
        <a:buClr>
          <a:srgbClr val="64B9EE"/>
        </a:buClr>
        <a:buFont typeface="Arial" charset="0"/>
        <a:buChar char="–"/>
        <a:defRPr sz="2400">
          <a:solidFill>
            <a:srgbClr val="070355"/>
          </a:solidFill>
          <a:latin typeface="+mn-lt"/>
        </a:defRPr>
      </a:lvl2pPr>
      <a:lvl3pPr marL="1143000" indent="-228600" algn="l" rtl="0" fontAlgn="base">
        <a:spcBef>
          <a:spcPct val="5000"/>
        </a:spcBef>
        <a:spcAft>
          <a:spcPct val="5000"/>
        </a:spcAft>
        <a:buClr>
          <a:srgbClr val="C7B86D"/>
        </a:buClr>
        <a:buSzPct val="70000"/>
        <a:buFont typeface="Wingdings" pitchFamily="2" charset="2"/>
        <a:buChar char="l"/>
        <a:defRPr sz="2200">
          <a:solidFill>
            <a:srgbClr val="070355"/>
          </a:solidFill>
          <a:latin typeface="+mn-lt"/>
        </a:defRPr>
      </a:lvl3pPr>
      <a:lvl4pPr marL="1600200" indent="-228600" algn="l" rtl="0" fontAlgn="base">
        <a:spcBef>
          <a:spcPct val="5000"/>
        </a:spcBef>
        <a:spcAft>
          <a:spcPct val="5000"/>
        </a:spcAft>
        <a:buChar char="–"/>
        <a:defRPr sz="2000">
          <a:solidFill>
            <a:srgbClr val="070355"/>
          </a:solidFill>
          <a:latin typeface="+mn-lt"/>
        </a:defRPr>
      </a:lvl4pPr>
      <a:lvl5pPr marL="2057400" indent="-228600" algn="l" rtl="0" fontAlgn="base">
        <a:spcBef>
          <a:spcPct val="5000"/>
        </a:spcBef>
        <a:spcAft>
          <a:spcPct val="5000"/>
        </a:spcAft>
        <a:buChar char="»"/>
        <a:defRPr sz="2000">
          <a:solidFill>
            <a:srgbClr val="070355"/>
          </a:solidFill>
          <a:latin typeface="+mn-lt"/>
        </a:defRPr>
      </a:lvl5pPr>
      <a:lvl6pPr marL="2514600" indent="-228600" algn="l" rtl="0" fontAlgn="base">
        <a:spcBef>
          <a:spcPct val="5000"/>
        </a:spcBef>
        <a:spcAft>
          <a:spcPct val="5000"/>
        </a:spcAft>
        <a:buChar char="»"/>
        <a:defRPr sz="2000">
          <a:solidFill>
            <a:srgbClr val="070355"/>
          </a:solidFill>
          <a:latin typeface="+mn-lt"/>
        </a:defRPr>
      </a:lvl6pPr>
      <a:lvl7pPr marL="2971800" indent="-228600" algn="l" rtl="0" fontAlgn="base">
        <a:spcBef>
          <a:spcPct val="5000"/>
        </a:spcBef>
        <a:spcAft>
          <a:spcPct val="5000"/>
        </a:spcAft>
        <a:buChar char="»"/>
        <a:defRPr sz="2000">
          <a:solidFill>
            <a:srgbClr val="070355"/>
          </a:solidFill>
          <a:latin typeface="+mn-lt"/>
        </a:defRPr>
      </a:lvl7pPr>
      <a:lvl8pPr marL="3429000" indent="-228600" algn="l" rtl="0" fontAlgn="base">
        <a:spcBef>
          <a:spcPct val="5000"/>
        </a:spcBef>
        <a:spcAft>
          <a:spcPct val="5000"/>
        </a:spcAft>
        <a:buChar char="»"/>
        <a:defRPr sz="2000">
          <a:solidFill>
            <a:srgbClr val="070355"/>
          </a:solidFill>
          <a:latin typeface="+mn-lt"/>
        </a:defRPr>
      </a:lvl8pPr>
      <a:lvl9pPr marL="3886200" indent="-228600" algn="l" rtl="0" fontAlgn="base">
        <a:spcBef>
          <a:spcPct val="5000"/>
        </a:spcBef>
        <a:spcAft>
          <a:spcPct val="5000"/>
        </a:spcAft>
        <a:buChar char="»"/>
        <a:defRPr sz="2000">
          <a:solidFill>
            <a:srgbClr val="07035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447800"/>
            <a:ext cx="7467601" cy="1295400"/>
          </a:xfrm>
        </p:spPr>
        <p:txBody>
          <a:bodyPr/>
          <a:lstStyle/>
          <a:p>
            <a:r>
              <a:rPr lang="en-US" sz="2400" dirty="0" smtClean="0"/>
              <a:t>Uninstall unused USB PPC Ethernet Card</a:t>
            </a:r>
            <a:endParaRPr lang="en-US" sz="24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Unused STM32F4 USB Ethernet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 smtClean="0"/>
              <a:t>If UAC is enabled, then run this as Administrator</a:t>
            </a:r>
          </a:p>
          <a:p>
            <a:r>
              <a:rPr lang="en-US" sz="1200" dirty="0" smtClean="0"/>
              <a:t>Click </a:t>
            </a:r>
            <a:r>
              <a:rPr lang="en-US" sz="1200" dirty="0"/>
              <a:t>Start, click Run, type cmd.exe, and then press ENTER.</a:t>
            </a:r>
          </a:p>
          <a:p>
            <a:r>
              <a:rPr lang="en-US" sz="1200" dirty="0"/>
              <a:t>Type "</a:t>
            </a:r>
            <a:r>
              <a:rPr lang="en-US" sz="1200" b="1" dirty="0"/>
              <a:t>set </a:t>
            </a:r>
            <a:r>
              <a:rPr lang="en-US" sz="1200" b="1" dirty="0" err="1"/>
              <a:t>devmgr_show_nonpresent_devices</a:t>
            </a:r>
            <a:r>
              <a:rPr lang="en-US" sz="1200" b="1" dirty="0"/>
              <a:t>=1</a:t>
            </a:r>
            <a:r>
              <a:rPr lang="en-US" sz="1200" dirty="0"/>
              <a:t>", and then press ENTER.</a:t>
            </a:r>
          </a:p>
          <a:p>
            <a:r>
              <a:rPr lang="en-US" sz="1200" dirty="0"/>
              <a:t>Type Start </a:t>
            </a:r>
            <a:r>
              <a:rPr lang="en-US" sz="1200" b="1" dirty="0"/>
              <a:t>DEVMGMT.MSC</a:t>
            </a:r>
            <a:r>
              <a:rPr lang="en-US" sz="1200" dirty="0"/>
              <a:t>, and then press ENTER.</a:t>
            </a:r>
          </a:p>
          <a:p>
            <a:r>
              <a:rPr lang="en-US" sz="1200" dirty="0"/>
              <a:t>Click View, and then click Show Hidden Devices.</a:t>
            </a:r>
          </a:p>
          <a:p>
            <a:r>
              <a:rPr lang="en-US" sz="1200" dirty="0"/>
              <a:t>Expand the Network Adapters tree.</a:t>
            </a:r>
          </a:p>
          <a:p>
            <a:r>
              <a:rPr lang="en-US" sz="1200" dirty="0"/>
              <a:t>Right-click the dimmed network adapter, and then click Uninstall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Click on View</a:t>
            </a:r>
          </a:p>
          <a:p>
            <a:pPr lvl="1"/>
            <a:r>
              <a:rPr lang="en-US" sz="800" dirty="0" smtClean="0"/>
              <a:t>Show hidden devices</a:t>
            </a:r>
            <a:endParaRPr lang="en-US" sz="800" dirty="0"/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MKS Confidential        </a:t>
            </a:r>
            <a:fld id="{210AF5B7-A480-4E42-B6E3-F6E2B4E5C78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58836"/>
            <a:ext cx="34544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4495800" y="3962400"/>
            <a:ext cx="1219200" cy="1524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319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MKS Confidential        </a:t>
            </a:r>
            <a:fld id="{38071308-09C0-4BE2-8FE3-3CE78149FBEB}" type="slidenum">
              <a:rPr lang="en-US"/>
              <a:pPr/>
              <a:t>4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000" dirty="0"/>
              <a:t>Uninstalled </a:t>
            </a:r>
            <a:r>
              <a:rPr lang="en-US" sz="2000" dirty="0" smtClean="0"/>
              <a:t>unused </a:t>
            </a:r>
            <a:r>
              <a:rPr lang="en-US" sz="2000" dirty="0"/>
              <a:t>STM32F4 USB Ethernet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Click on Network adapters</a:t>
            </a:r>
          </a:p>
          <a:p>
            <a:r>
              <a:rPr lang="en-US" sz="1200" dirty="0" smtClean="0"/>
              <a:t>Find STM32F4 USB Ethernet/RNDIS #</a:t>
            </a:r>
          </a:p>
          <a:p>
            <a:r>
              <a:rPr lang="en-US" sz="1200" dirty="0" smtClean="0"/>
              <a:t>Right-Click</a:t>
            </a:r>
          </a:p>
          <a:p>
            <a:pPr lvl="1"/>
            <a:r>
              <a:rPr lang="en-US" sz="800" dirty="0" smtClean="0"/>
              <a:t>Uninstall</a:t>
            </a:r>
          </a:p>
          <a:p>
            <a:pPr lvl="1"/>
            <a:endParaRPr lang="en-US" sz="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590800"/>
            <a:ext cx="4225925" cy="343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5334000" y="5181600"/>
            <a:ext cx="1143000" cy="1524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KSTemplate_White">
  <a:themeElements>
    <a:clrScheme name="MKS Corporate Template - White">
      <a:dk1>
        <a:srgbClr val="070355"/>
      </a:dk1>
      <a:lt1>
        <a:srgbClr val="0070C0"/>
      </a:lt1>
      <a:dk2>
        <a:srgbClr val="64B9EE"/>
      </a:dk2>
      <a:lt2>
        <a:srgbClr val="A5D7F5"/>
      </a:lt2>
      <a:accent1>
        <a:srgbClr val="A5D7F5"/>
      </a:accent1>
      <a:accent2>
        <a:srgbClr val="C1B05C"/>
      </a:accent2>
      <a:accent3>
        <a:srgbClr val="800080"/>
      </a:accent3>
      <a:accent4>
        <a:srgbClr val="050247"/>
      </a:accent4>
      <a:accent5>
        <a:srgbClr val="F8C73E"/>
      </a:accent5>
      <a:accent6>
        <a:srgbClr val="7CB147"/>
      </a:accent6>
      <a:hlink>
        <a:srgbClr val="A000A0"/>
      </a:hlink>
      <a:folHlink>
        <a:srgbClr val="0070C0"/>
      </a:folHlink>
    </a:clrScheme>
    <a:fontScheme name="MKS Template_Whit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KS Template_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 Template_Whi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 Template_Whi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 Template_Whi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 Template_Whi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 Template_Whi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 Template_Whi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 Template_White 8">
        <a:dk1>
          <a:srgbClr val="070355"/>
        </a:dk1>
        <a:lt1>
          <a:srgbClr val="FFFFFF"/>
        </a:lt1>
        <a:dk2>
          <a:srgbClr val="070355"/>
        </a:dk2>
        <a:lt2>
          <a:srgbClr val="C0C0C0"/>
        </a:lt2>
        <a:accent1>
          <a:srgbClr val="5D8535"/>
        </a:accent1>
        <a:accent2>
          <a:srgbClr val="C1B05C"/>
        </a:accent2>
        <a:accent3>
          <a:srgbClr val="FFFFFF"/>
        </a:accent3>
        <a:accent4>
          <a:srgbClr val="050247"/>
        </a:accent4>
        <a:accent5>
          <a:srgbClr val="B6C2AE"/>
        </a:accent5>
        <a:accent6>
          <a:srgbClr val="AF9F53"/>
        </a:accent6>
        <a:hlink>
          <a:srgbClr val="800080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MKSTemplate_White</Template>
  <TotalTime>44</TotalTime>
  <Words>108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MKSTemplate_White</vt:lpstr>
      <vt:lpstr>Custom Design</vt:lpstr>
      <vt:lpstr>PowerPoint Presentation</vt:lpstr>
      <vt:lpstr>Uninstall unused USB PPC Ethernet Card</vt:lpstr>
      <vt:lpstr>Unused STM32F4 USB Ethernet</vt:lpstr>
      <vt:lpstr>Uninstalled unused STM32F4 USB Ethernet</vt:lpstr>
    </vt:vector>
  </TitlesOfParts>
  <Company>MKS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 Patel</dc:creator>
  <cp:lastModifiedBy>Quaratiello, Daniel</cp:lastModifiedBy>
  <cp:revision>4</cp:revision>
  <dcterms:created xsi:type="dcterms:W3CDTF">2017-03-20T20:12:41Z</dcterms:created>
  <dcterms:modified xsi:type="dcterms:W3CDTF">2018-05-25T17:43:15Z</dcterms:modified>
</cp:coreProperties>
</file>