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9772-8D69-45FD-B248-7F9D7A5A7902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12DD-2B6D-4E1C-A465-71BDBD4CD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9772-8D69-45FD-B248-7F9D7A5A7902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12DD-2B6D-4E1C-A465-71BDBD4CD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3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9772-8D69-45FD-B248-7F9D7A5A7902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12DD-2B6D-4E1C-A465-71BDBD4CD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03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9772-8D69-45FD-B248-7F9D7A5A7902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12DD-2B6D-4E1C-A465-71BDBD4CD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8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9772-8D69-45FD-B248-7F9D7A5A7902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12DD-2B6D-4E1C-A465-71BDBD4CD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85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9772-8D69-45FD-B248-7F9D7A5A7902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12DD-2B6D-4E1C-A465-71BDBD4CD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99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9772-8D69-45FD-B248-7F9D7A5A7902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12DD-2B6D-4E1C-A465-71BDBD4CD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9772-8D69-45FD-B248-7F9D7A5A7902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12DD-2B6D-4E1C-A465-71BDBD4CD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08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9772-8D69-45FD-B248-7F9D7A5A7902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12DD-2B6D-4E1C-A465-71BDBD4CD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44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9772-8D69-45FD-B248-7F9D7A5A7902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12DD-2B6D-4E1C-A465-71BDBD4CD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98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9772-8D69-45FD-B248-7F9D7A5A7902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12DD-2B6D-4E1C-A465-71BDBD4CD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41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9772-8D69-45FD-B248-7F9D7A5A7902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12DD-2B6D-4E1C-A465-71BDBD4CD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Laravel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Rotina de Exclusão</a:t>
            </a:r>
          </a:p>
        </p:txBody>
      </p:sp>
    </p:spTree>
    <p:extLst>
      <p:ext uri="{BB962C8B-B14F-4D97-AF65-F5344CB8AC3E}">
        <p14:creationId xmlns:p14="http://schemas.microsoft.com/office/powerpoint/2010/main" val="331846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Route</a:t>
            </a:r>
            <a:r>
              <a:rPr lang="pt-BR" dirty="0"/>
              <a:t>::</a:t>
            </a:r>
            <a:r>
              <a:rPr lang="pt-BR" dirty="0" err="1"/>
              <a:t>get</a:t>
            </a:r>
            <a:r>
              <a:rPr lang="pt-BR" dirty="0"/>
              <a:t>('/contato/{id}','App\Http\</a:t>
            </a:r>
            <a:r>
              <a:rPr lang="pt-BR" dirty="0" err="1"/>
              <a:t>Controllers</a:t>
            </a:r>
            <a:r>
              <a:rPr lang="pt-BR" dirty="0"/>
              <a:t>\</a:t>
            </a:r>
            <a:r>
              <a:rPr lang="pt-BR" dirty="0" err="1"/>
              <a:t>ContatoController@destroy</a:t>
            </a:r>
            <a:r>
              <a:rPr lang="pt-BR" dirty="0"/>
              <a:t>’);</a:t>
            </a:r>
          </a:p>
          <a:p>
            <a:endParaRPr lang="pt-BR" dirty="0"/>
          </a:p>
          <a:p>
            <a:r>
              <a:rPr lang="pt-BR" dirty="0"/>
              <a:t>Ou</a:t>
            </a:r>
          </a:p>
          <a:p>
            <a:endParaRPr lang="pt-BR" dirty="0"/>
          </a:p>
          <a:p>
            <a:r>
              <a:rPr lang="pt-BR" i="1" dirty="0" err="1"/>
              <a:t>Route</a:t>
            </a:r>
            <a:r>
              <a:rPr lang="pt-BR" dirty="0"/>
              <a:t>::</a:t>
            </a:r>
            <a:r>
              <a:rPr lang="pt-BR" dirty="0" err="1"/>
              <a:t>get</a:t>
            </a:r>
            <a:r>
              <a:rPr lang="pt-BR" dirty="0"/>
              <a:t>('/contato/{id}',</a:t>
            </a:r>
            <a:r>
              <a:rPr lang="pt-BR" u="sng" dirty="0"/>
              <a:t>'</a:t>
            </a:r>
            <a:r>
              <a:rPr lang="pt-BR" u="sng" dirty="0" err="1"/>
              <a:t>ContatoController</a:t>
            </a:r>
            <a:r>
              <a:rPr lang="pt-BR" dirty="0" err="1"/>
              <a:t>@destroy</a:t>
            </a:r>
            <a:r>
              <a:rPr lang="pt-BR" dirty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19679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destroy</a:t>
            </a:r>
            <a:r>
              <a:rPr lang="pt-BR" dirty="0"/>
              <a:t>($id)</a:t>
            </a:r>
          </a:p>
          <a:p>
            <a:r>
              <a:rPr lang="pt-BR" dirty="0"/>
              <a:t>    {        </a:t>
            </a:r>
          </a:p>
          <a:p>
            <a:r>
              <a:rPr lang="pt-BR" dirty="0"/>
              <a:t>        </a:t>
            </a:r>
            <a:r>
              <a:rPr lang="pt-BR" i="1" dirty="0" err="1"/>
              <a:t>ContatoModel</a:t>
            </a:r>
            <a:r>
              <a:rPr lang="pt-BR" dirty="0"/>
              <a:t>::</a:t>
            </a:r>
            <a:r>
              <a:rPr lang="pt-BR" dirty="0" err="1"/>
              <a:t>where</a:t>
            </a:r>
            <a:r>
              <a:rPr lang="pt-BR" dirty="0"/>
              <a:t>('</a:t>
            </a:r>
            <a:r>
              <a:rPr lang="pt-BR" dirty="0" err="1"/>
              <a:t>idContato</a:t>
            </a:r>
            <a:r>
              <a:rPr lang="pt-BR" dirty="0"/>
              <a:t>',$id)-&gt;delete();</a:t>
            </a:r>
          </a:p>
          <a:p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redirect</a:t>
            </a:r>
            <a:r>
              <a:rPr lang="pt-BR" dirty="0"/>
              <a:t>("/contato");</a:t>
            </a:r>
          </a:p>
          <a:p>
            <a:r>
              <a:rPr lang="pt-BR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46810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@</a:t>
            </a:r>
            <a:r>
              <a:rPr lang="pt-BR" dirty="0" err="1"/>
              <a:t>foreach</a:t>
            </a:r>
            <a:r>
              <a:rPr lang="pt-BR" dirty="0"/>
              <a:t>($contato as $c)</a:t>
            </a:r>
          </a:p>
          <a:p>
            <a:r>
              <a:rPr lang="pt-BR" dirty="0"/>
              <a:t>            &lt;h1&gt; {{$c-&gt;</a:t>
            </a:r>
            <a:r>
              <a:rPr lang="pt-BR" dirty="0" err="1"/>
              <a:t>idContato</a:t>
            </a:r>
            <a:r>
              <a:rPr lang="pt-BR" dirty="0"/>
              <a:t>}} &lt;/h1&gt;</a:t>
            </a:r>
          </a:p>
          <a:p>
            <a:r>
              <a:rPr lang="pt-BR" dirty="0"/>
              <a:t>            &lt;p&gt; {{$c-&gt;nome}} &lt;/p&gt;</a:t>
            </a:r>
          </a:p>
          <a:p>
            <a:r>
              <a:rPr lang="pt-BR" dirty="0"/>
              <a:t>            {{$c-&gt;</a:t>
            </a:r>
            <a:r>
              <a:rPr lang="pt-BR" dirty="0" err="1"/>
              <a:t>email</a:t>
            </a:r>
            <a:r>
              <a:rPr lang="pt-BR" dirty="0"/>
              <a:t>}}</a:t>
            </a:r>
          </a:p>
          <a:p>
            <a:r>
              <a:rPr lang="pt-BR" dirty="0"/>
              <a:t>            </a:t>
            </a:r>
            <a:r>
              <a:rPr lang="pt-BR" dirty="0">
                <a:solidFill>
                  <a:srgbClr val="00B050"/>
                </a:solidFill>
              </a:rPr>
              <a:t>&lt;a </a:t>
            </a:r>
            <a:r>
              <a:rPr lang="pt-BR" i="1" dirty="0" err="1">
                <a:solidFill>
                  <a:srgbClr val="00B050"/>
                </a:solidFill>
              </a:rPr>
              <a:t>href</a:t>
            </a:r>
            <a:r>
              <a:rPr lang="pt-BR" dirty="0">
                <a:solidFill>
                  <a:srgbClr val="00B050"/>
                </a:solidFill>
              </a:rPr>
              <a:t>="/contato/{{$c-&gt;</a:t>
            </a:r>
            <a:r>
              <a:rPr lang="pt-BR" dirty="0" err="1">
                <a:solidFill>
                  <a:srgbClr val="00B050"/>
                </a:solidFill>
              </a:rPr>
              <a:t>idContato</a:t>
            </a:r>
            <a:r>
              <a:rPr lang="pt-BR" dirty="0">
                <a:solidFill>
                  <a:srgbClr val="00B050"/>
                </a:solidFill>
              </a:rPr>
              <a:t>}}"&gt; Excluir &lt;/a&gt;</a:t>
            </a:r>
          </a:p>
          <a:p>
            <a:r>
              <a:rPr lang="pt-BR" dirty="0"/>
              <a:t>        @</a:t>
            </a:r>
            <a:r>
              <a:rPr lang="pt-BR" dirty="0" err="1"/>
              <a:t>endforeach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067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Laravel</vt:lpstr>
      <vt:lpstr>Rota</vt:lpstr>
      <vt:lpstr>Controller</vt:lpstr>
      <vt:lpstr>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Admin</dc:creator>
  <cp:lastModifiedBy>CAMARGO</cp:lastModifiedBy>
  <cp:revision>3</cp:revision>
  <dcterms:created xsi:type="dcterms:W3CDTF">2022-09-26T17:14:36Z</dcterms:created>
  <dcterms:modified xsi:type="dcterms:W3CDTF">2022-09-27T14:03:13Z</dcterms:modified>
</cp:coreProperties>
</file>