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9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26E65-8D9F-4F15-9D1F-1B2A9327F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79DF3-0747-4CEF-82F3-A07AD2B5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4886-7177-4816-8961-061916737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C0CD8-8C68-4FB9-B41A-6C43AD3C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4575-36DA-4545-B3BF-9CEAA492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7CFC-6483-41AA-B63D-99792411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5574-4F61-4C2A-9E6E-0F81FAE5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65FB-DC9F-44D9-A086-EDDBE5A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9E2B6-4C88-4204-BCAE-C59D04770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2077-0B99-4E12-876F-034F3B42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28297-41A4-4399-B530-DE786A9B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2674-BE25-4899-8680-01684899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6322F-F892-4FB0-B54B-3ED9F746F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F5AAC-0B98-4948-B721-C51391CD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2573-623B-4C60-97DC-08ADA938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91AD-1735-4720-8611-94D0E0A1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CA98-CFEF-417B-9C6E-D60D72D9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09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E70C-43F2-4C00-8AA8-1DDE5E1C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4C58-A772-4C0D-BE74-E19D6E34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658C-4823-4705-98A8-26D54E08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513F-05AB-4F95-9989-6D1F5FA2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49DB-7F18-4A4D-BE6A-5E285C1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1C11-669E-419A-A097-05048A89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3C09-DC32-4611-B082-CD42DC843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354F-E14C-40D8-90F3-60064C83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7705-D009-4947-AAD4-074761D5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5B7F-D73B-4DA2-95F9-BCF3BB1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FAEC-C7C1-4A86-AB19-C91CE086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05A5-2885-4A38-9693-54F9D28CA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41F32-EA1C-4935-94A0-40F53D6E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84494-958A-4B79-A463-14E7D12D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8C36-F9FD-4EBB-B238-3F3C69AE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58AC8-61BD-4D00-BF83-A852D0D7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F2F-CB84-4BFF-8293-436972D5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51D1-477E-40CE-8E65-736B3BAE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C72E-1AA7-486B-82FF-97D41A28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0671C-7FFD-4B89-AD0A-44201224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BDD9A-991F-425F-94D5-5A9A33265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660DF-031C-4C8C-9468-AC9FE63B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0578C-19F9-4AA2-8DE5-E9DF83AD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B6730-6700-492C-B8E5-4FE5EEF2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805B-40E4-43E3-8158-3997A3DA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41122-B083-486E-A481-0361E4AF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94C48-C096-4F7E-9160-280D772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0EE81-A615-44D3-881C-C1EBD701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66693-110D-4080-B8D3-7735386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32709-0E9E-4BE2-85BD-678DB48F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F009E-1BFB-448A-8E8E-22F6CEED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9F1-7807-43CB-B216-F5049015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073F-9CCD-4F30-A25E-F4086EE1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8D850-DD67-4556-80E3-B6DA05E9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8D87-3DED-41E0-ADDF-EEF68E96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F320D-887C-4DFC-B73E-3766A512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A40C-159F-40A5-BD3C-FE90744A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1A77-D4C6-4605-8B8C-EC6C0048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AC33-6246-419B-92CF-70FE1B514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A36D-1CC8-4AA0-8DB3-52D1AFB5E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5112A-16E2-4E6A-9873-010C7704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C335-46B5-45D5-B461-A52E58B3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25F9-5F32-41A3-9FDB-449E931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6DAB2-185E-4D8A-A14B-BA8305AE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7359-5D0B-447C-8D8C-62E665B7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6862-DC43-4C1A-86B7-F80F1C9A8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670A-7CC9-44A5-8605-72C69FC3271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27C8-D2FC-4389-9A5D-91C97A433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FF411-D875-46A7-8857-E8105C159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D37A-60E2-47D9-880D-F60AF0A0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/>
        </p:nvGraphicFramePr>
        <p:xfrm>
          <a:off x="9192130" y="1225866"/>
          <a:ext cx="2999870" cy="43417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3071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256799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576301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7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Mockito.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507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7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550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384999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, annotations.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Pg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-Admin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504464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Validation.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516674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132" y="3209925"/>
            <a:ext cx="4008437" cy="229473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Agriculture Crop System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00" dirty="0"/>
              <a:t>I have implemented end to end case study of the basic  Agriculture Crop System Application along with backend testing using responsive UI with </a:t>
            </a:r>
            <a:r>
              <a:rPr lang="en-US" altLang="en-US" sz="1000" dirty="0"/>
              <a:t>CSS and Angular used for user interface.</a:t>
            </a:r>
            <a:endParaRPr lang="en-US" altLang="nl-NL" sz="1000" b="1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56950" y="62146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06682" y="1309154"/>
            <a:ext cx="2374900" cy="1848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200" dirty="0"/>
              <a:t>Bengaluru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44041" y="1555919"/>
            <a:ext cx="2670175" cy="24577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nl-NL" altLang="nl-NL" dirty="0"/>
              <a:t>manoj.kumar-kotte@</a:t>
            </a:r>
            <a:r>
              <a:rPr lang="nl-NL" altLang="nl-NL" sz="1400" dirty="0"/>
              <a:t>capgemini</a:t>
            </a:r>
            <a:r>
              <a:rPr lang="nl-NL" altLang="nl-NL" dirty="0"/>
              <a:t>.com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64535" y="1813309"/>
            <a:ext cx="2382837" cy="1802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+91  9182243145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03296" y="3140074"/>
            <a:ext cx="4057650" cy="2509043"/>
          </a:xfrm>
        </p:spPr>
        <p:txBody>
          <a:bodyPr/>
          <a:lstStyle/>
          <a:p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Hands on experience in creating </a:t>
            </a:r>
            <a:r>
              <a:rPr lang="en-US" sz="1000" b="1" dirty="0"/>
              <a:t>microservices</a:t>
            </a:r>
            <a:r>
              <a:rPr lang="en-US" sz="1000" dirty="0"/>
              <a:t> with </a:t>
            </a:r>
            <a:r>
              <a:rPr lang="en-US" sz="1000" b="1" dirty="0"/>
              <a:t>Spring boot, Spring Cloud API Gateway,</a:t>
            </a:r>
            <a:r>
              <a:rPr lang="en-US" sz="1000" dirty="0"/>
              <a:t> Eureka server</a:t>
            </a:r>
            <a:r>
              <a:rPr lang="en-US" sz="1000" b="1" dirty="0"/>
              <a:t>.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Proficient in creating </a:t>
            </a:r>
            <a:r>
              <a:rPr lang="en-US" sz="1000" b="1" dirty="0"/>
              <a:t>Single page Web</a:t>
            </a:r>
            <a:r>
              <a:rPr lang="en-US" sz="1000" dirty="0"/>
              <a:t> Application in </a:t>
            </a:r>
            <a:r>
              <a:rPr lang="en-US" sz="1000" b="1" dirty="0"/>
              <a:t>Angular</a:t>
            </a:r>
            <a:r>
              <a:rPr lang="en-US" sz="1000" dirty="0"/>
              <a:t> with Angular reactive forms, angular routing, CSS.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Hands on experience in implementing </a:t>
            </a:r>
            <a:r>
              <a:rPr lang="en-US" sz="1000" b="1" dirty="0"/>
              <a:t>unit testing using Junit in spring boot</a:t>
            </a:r>
            <a:r>
              <a:rPr lang="en-US" sz="1000" dirty="0"/>
              <a:t> .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56950" y="290513"/>
            <a:ext cx="6223000" cy="306387"/>
          </a:xfrm>
        </p:spPr>
        <p:txBody>
          <a:bodyPr/>
          <a:lstStyle/>
          <a:p>
            <a:r>
              <a:rPr lang="en-IN" altLang="en-US" dirty="0"/>
              <a:t>Manoj Kumar Kotte</a:t>
            </a:r>
          </a:p>
        </p:txBody>
      </p:sp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305" y="5914279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80040" y="1970660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20330" y="547041"/>
            <a:ext cx="2619270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Electrical &amp; Electronics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: 2018 - 2021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Picture Placeholder 7" descr="Application, Teams&#10;&#10;Description automatically generated">
            <a:extLst>
              <a:ext uri="{FF2B5EF4-FFF2-40B4-BE49-F238E27FC236}">
                <a16:creationId xmlns:a16="http://schemas.microsoft.com/office/drawing/2014/main" id="{81EEF058-C7BA-481E-9690-1C42CE12DDD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" b="11111"/>
          <a:stretch/>
        </p:blipFill>
        <p:spPr>
          <a:xfrm>
            <a:off x="340207" y="76200"/>
            <a:ext cx="1734208" cy="1909396"/>
          </a:xfrm>
        </p:spPr>
      </p:pic>
    </p:spTree>
    <p:extLst>
      <p:ext uri="{BB962C8B-B14F-4D97-AF65-F5344CB8AC3E}">
        <p14:creationId xmlns:p14="http://schemas.microsoft.com/office/powerpoint/2010/main" val="3622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Kotte, Manoj</dc:creator>
  <cp:lastModifiedBy>Kumar Kotte, Manoj</cp:lastModifiedBy>
  <cp:revision>1</cp:revision>
  <dcterms:created xsi:type="dcterms:W3CDTF">2022-11-04T04:55:04Z</dcterms:created>
  <dcterms:modified xsi:type="dcterms:W3CDTF">2022-11-04T04:55:12Z</dcterms:modified>
</cp:coreProperties>
</file>