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5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2/21/22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7AE1-913F-D543-9F08-8634BBA4A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What is a pentest (1H)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DB694-3546-6640-8816-B0A683820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91674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D75C-B337-0744-9AC6-605374DC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BE" dirty="0"/>
              <a:t>The types of pentests -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D1C53-2746-854B-BCFE-25F91E98DE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BE" dirty="0"/>
              <a:t>Often external and internal </a:t>
            </a:r>
          </a:p>
          <a:p>
            <a:r>
              <a:rPr lang="en-BE" dirty="0"/>
              <a:t>Sometimes covers multiple networks</a:t>
            </a:r>
          </a:p>
          <a:p>
            <a:r>
              <a:rPr lang="en-GB" dirty="0"/>
              <a:t>R</a:t>
            </a:r>
            <a:r>
              <a:rPr lang="en-BE" dirty="0"/>
              <a:t>equires networking knowledge</a:t>
            </a:r>
          </a:p>
          <a:p>
            <a:r>
              <a:rPr lang="en-BE" dirty="0"/>
              <a:t>Often the goal is to </a:t>
            </a:r>
          </a:p>
          <a:p>
            <a:pPr lvl="1"/>
            <a:r>
              <a:rPr lang="en-BE" dirty="0"/>
              <a:t>get foothold</a:t>
            </a:r>
          </a:p>
          <a:p>
            <a:pPr lvl="1"/>
            <a:r>
              <a:rPr lang="en-BE" dirty="0"/>
              <a:t>Get information that is confidential</a:t>
            </a:r>
          </a:p>
          <a:p>
            <a:pPr lvl="1"/>
            <a:r>
              <a:rPr lang="en-BE" dirty="0"/>
              <a:t>Find a way to disable access to the network such as DoS</a:t>
            </a:r>
          </a:p>
        </p:txBody>
      </p:sp>
    </p:spTree>
    <p:extLst>
      <p:ext uri="{BB962C8B-B14F-4D97-AF65-F5344CB8AC3E}">
        <p14:creationId xmlns:p14="http://schemas.microsoft.com/office/powerpoint/2010/main" val="9638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D75C-B337-0744-9AC6-605374DC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types of pentests -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D1C53-2746-854B-BCFE-25F91E98DE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BE" dirty="0"/>
              <a:t>Often external </a:t>
            </a:r>
            <a:r>
              <a:rPr lang="en-BE" u="sng" dirty="0"/>
              <a:t>or</a:t>
            </a:r>
            <a:r>
              <a:rPr lang="en-BE" dirty="0"/>
              <a:t> internal </a:t>
            </a:r>
          </a:p>
          <a:p>
            <a:r>
              <a:rPr lang="nl-NL" dirty="0"/>
              <a:t>50/50 mix of tools </a:t>
            </a:r>
            <a:r>
              <a:rPr lang="nl-NL" dirty="0" err="1"/>
              <a:t>and</a:t>
            </a:r>
            <a:r>
              <a:rPr lang="nl-NL" dirty="0"/>
              <a:t> manual </a:t>
            </a:r>
            <a:r>
              <a:rPr lang="nl-NL" dirty="0" err="1"/>
              <a:t>hacking</a:t>
            </a:r>
            <a:endParaRPr lang="en-BE" dirty="0"/>
          </a:p>
          <a:p>
            <a:r>
              <a:rPr lang="en-GB" dirty="0"/>
              <a:t>R</a:t>
            </a:r>
            <a:r>
              <a:rPr lang="en-BE" dirty="0"/>
              <a:t>equires knowledge of web applications</a:t>
            </a:r>
          </a:p>
          <a:p>
            <a:r>
              <a:rPr lang="en-BE" dirty="0"/>
              <a:t>Often the goal is to </a:t>
            </a:r>
          </a:p>
          <a:p>
            <a:pPr lvl="1"/>
            <a:r>
              <a:rPr lang="en-BE" dirty="0"/>
              <a:t>Get a reverse shell</a:t>
            </a:r>
          </a:p>
          <a:p>
            <a:pPr lvl="1"/>
            <a:r>
              <a:rPr lang="en-BE" dirty="0"/>
              <a:t>Find a web exploit</a:t>
            </a:r>
          </a:p>
          <a:p>
            <a:pPr lvl="1"/>
            <a:r>
              <a:rPr lang="en-BE" dirty="0"/>
              <a:t>Deny access to the site by means of DOS for example</a:t>
            </a:r>
          </a:p>
        </p:txBody>
      </p:sp>
    </p:spTree>
    <p:extLst>
      <p:ext uri="{BB962C8B-B14F-4D97-AF65-F5344CB8AC3E}">
        <p14:creationId xmlns:p14="http://schemas.microsoft.com/office/powerpoint/2010/main" val="77155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D75C-B337-0744-9AC6-605374DC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types of pentests -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D1C53-2746-854B-BCFE-25F91E98DE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BE" dirty="0"/>
              <a:t>Often external </a:t>
            </a:r>
            <a:r>
              <a:rPr lang="en-BE" u="sng" dirty="0"/>
              <a:t>or</a:t>
            </a:r>
            <a:r>
              <a:rPr lang="en-BE" dirty="0"/>
              <a:t> internal </a:t>
            </a:r>
          </a:p>
          <a:p>
            <a:r>
              <a:rPr lang="nl-NL" dirty="0"/>
              <a:t>50/50 mix of tools </a:t>
            </a:r>
            <a:r>
              <a:rPr lang="nl-NL" dirty="0" err="1"/>
              <a:t>and</a:t>
            </a:r>
            <a:r>
              <a:rPr lang="nl-NL" dirty="0"/>
              <a:t> manual </a:t>
            </a:r>
            <a:r>
              <a:rPr lang="nl-NL" dirty="0" err="1"/>
              <a:t>hacking</a:t>
            </a:r>
            <a:endParaRPr lang="en-BE" dirty="0"/>
          </a:p>
          <a:p>
            <a:r>
              <a:rPr lang="en-GB" dirty="0"/>
              <a:t>R</a:t>
            </a:r>
            <a:r>
              <a:rPr lang="en-BE" dirty="0"/>
              <a:t>equires knowledge of Integration testing and documentation</a:t>
            </a:r>
          </a:p>
          <a:p>
            <a:r>
              <a:rPr lang="en-BE" dirty="0"/>
              <a:t>Often the goal is to </a:t>
            </a:r>
          </a:p>
          <a:p>
            <a:pPr lvl="1"/>
            <a:r>
              <a:rPr lang="en-BE" dirty="0"/>
              <a:t>Exploit logic</a:t>
            </a:r>
          </a:p>
          <a:p>
            <a:pPr lvl="1"/>
            <a:r>
              <a:rPr lang="en-BE" dirty="0"/>
              <a:t>Exploit weak architecture or shadow apis</a:t>
            </a:r>
          </a:p>
          <a:p>
            <a:pPr lvl="1"/>
            <a:r>
              <a:rPr lang="en-BE" dirty="0"/>
              <a:t>Deny access to the site by means of DOS for example</a:t>
            </a:r>
          </a:p>
        </p:txBody>
      </p:sp>
    </p:spTree>
    <p:extLst>
      <p:ext uri="{BB962C8B-B14F-4D97-AF65-F5344CB8AC3E}">
        <p14:creationId xmlns:p14="http://schemas.microsoft.com/office/powerpoint/2010/main" val="920428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8E7D-6B9D-434B-92B1-0E37F19D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deliverables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608E8-D902-B14B-8FD9-3443C3D0F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 </a:t>
            </a:r>
            <a:r>
              <a:rPr lang="nl-NL" dirty="0" err="1"/>
              <a:t>proof</a:t>
            </a:r>
            <a:r>
              <a:rPr lang="nl-NL" dirty="0"/>
              <a:t>?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did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!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8850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5681-3504-C74E-9983-78A4E04B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7963-24BF-404D-9F5C-51B8818DD8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/>
              <a:t>NDA</a:t>
            </a:r>
          </a:p>
          <a:p>
            <a:r>
              <a:rPr lang="nl-NL" dirty="0"/>
              <a:t>Test plan</a:t>
            </a:r>
          </a:p>
          <a:p>
            <a:r>
              <a:rPr lang="nl-NL" dirty="0"/>
              <a:t>Test report</a:t>
            </a:r>
          </a:p>
          <a:p>
            <a:r>
              <a:rPr lang="nl-NL" dirty="0" err="1"/>
              <a:t>Notice</a:t>
            </a:r>
            <a:r>
              <a:rPr lang="nl-NL" dirty="0"/>
              <a:t> of engagement</a:t>
            </a:r>
          </a:p>
          <a:p>
            <a:r>
              <a:rPr lang="nl-NL" dirty="0" err="1"/>
              <a:t>Signoff</a:t>
            </a:r>
            <a:r>
              <a:rPr lang="nl-NL" dirty="0"/>
              <a:t> slip</a:t>
            </a:r>
          </a:p>
          <a:p>
            <a:r>
              <a:rPr lang="nl-NL" dirty="0"/>
              <a:t>Test debriefing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223558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5681-3504-C74E-9983-78A4E04B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deliverables – 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7963-24BF-404D-9F5C-51B8818DD8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BE" dirty="0"/>
              <a:t>Ensures no company data is leaked</a:t>
            </a:r>
          </a:p>
          <a:p>
            <a:r>
              <a:rPr lang="en-GB" dirty="0"/>
              <a:t>O</a:t>
            </a:r>
            <a:r>
              <a:rPr lang="en-BE" dirty="0"/>
              <a:t>ffered and drafted by target </a:t>
            </a:r>
          </a:p>
          <a:p>
            <a:r>
              <a:rPr lang="en-GB" dirty="0"/>
              <a:t>O</a:t>
            </a:r>
            <a:r>
              <a:rPr lang="en-BE" dirty="0"/>
              <a:t>ften signed before actual engagement</a:t>
            </a:r>
          </a:p>
          <a:p>
            <a:r>
              <a:rPr lang="en-BE" dirty="0"/>
              <a:t>Read carefully before you sign</a:t>
            </a:r>
          </a:p>
        </p:txBody>
      </p:sp>
    </p:spTree>
    <p:extLst>
      <p:ext uri="{BB962C8B-B14F-4D97-AF65-F5344CB8AC3E}">
        <p14:creationId xmlns:p14="http://schemas.microsoft.com/office/powerpoint/2010/main" val="355139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5681-3504-C74E-9983-78A4E04B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deliverables – 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7963-24BF-404D-9F5C-51B8818DD8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O</a:t>
            </a:r>
            <a:r>
              <a:rPr lang="en-BE" dirty="0"/>
              <a:t>ffered and drafted by Pentesting company </a:t>
            </a:r>
          </a:p>
          <a:p>
            <a:r>
              <a:rPr lang="en-GB" dirty="0"/>
              <a:t>O</a:t>
            </a:r>
            <a:r>
              <a:rPr lang="en-BE" dirty="0"/>
              <a:t>ften signed before actual engagement</a:t>
            </a:r>
          </a:p>
          <a:p>
            <a:r>
              <a:rPr lang="en-BE" dirty="0"/>
              <a:t>Contains</a:t>
            </a:r>
          </a:p>
          <a:p>
            <a:pPr lvl="1"/>
            <a:r>
              <a:rPr lang="en-BE" dirty="0"/>
              <a:t>See examples </a:t>
            </a:r>
          </a:p>
        </p:txBody>
      </p:sp>
    </p:spTree>
    <p:extLst>
      <p:ext uri="{BB962C8B-B14F-4D97-AF65-F5344CB8AC3E}">
        <p14:creationId xmlns:p14="http://schemas.microsoft.com/office/powerpoint/2010/main" val="1506673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5681-3504-C74E-9983-78A4E04B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deliverables – Test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7963-24BF-404D-9F5C-51B8818DD8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</a:t>
            </a:r>
            <a:r>
              <a:rPr lang="en-BE" dirty="0"/>
              <a:t>ffered and drafted by Pentesting company </a:t>
            </a:r>
          </a:p>
          <a:p>
            <a:r>
              <a:rPr lang="en-GB" dirty="0"/>
              <a:t>O</a:t>
            </a:r>
            <a:r>
              <a:rPr lang="en-BE" dirty="0"/>
              <a:t>ften signed AFTER actual engagement</a:t>
            </a:r>
          </a:p>
          <a:p>
            <a:r>
              <a:rPr lang="en-BE" dirty="0"/>
              <a:t>Contains (MVP)</a:t>
            </a:r>
          </a:p>
          <a:p>
            <a:pPr lvl="1"/>
            <a:r>
              <a:rPr lang="en-BE" dirty="0"/>
              <a:t>Vulnerabilities found</a:t>
            </a:r>
          </a:p>
          <a:p>
            <a:pPr lvl="2"/>
            <a:r>
              <a:rPr lang="en-BE" dirty="0"/>
              <a:t>Steps to reproduce</a:t>
            </a:r>
          </a:p>
          <a:p>
            <a:pPr lvl="2"/>
            <a:r>
              <a:rPr lang="en-BE" dirty="0"/>
              <a:t>Actual result</a:t>
            </a:r>
          </a:p>
          <a:p>
            <a:pPr lvl="2"/>
            <a:r>
              <a:rPr lang="en-BE" dirty="0"/>
              <a:t>Expected result</a:t>
            </a:r>
          </a:p>
          <a:p>
            <a:pPr lvl="2"/>
            <a:r>
              <a:rPr lang="en-BE" dirty="0"/>
              <a:t>Summary</a:t>
            </a:r>
          </a:p>
          <a:p>
            <a:pPr lvl="2"/>
            <a:r>
              <a:rPr lang="en-BE" dirty="0"/>
              <a:t>CVSS score</a:t>
            </a:r>
          </a:p>
        </p:txBody>
      </p:sp>
    </p:spTree>
    <p:extLst>
      <p:ext uri="{BB962C8B-B14F-4D97-AF65-F5344CB8AC3E}">
        <p14:creationId xmlns:p14="http://schemas.microsoft.com/office/powerpoint/2010/main" val="2997626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5681-3504-C74E-9983-78A4E04B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deliverables – Test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7963-24BF-404D-9F5C-51B8818DD8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BE" dirty="0"/>
              <a:t>Steps for remidiation are recommended to add</a:t>
            </a:r>
          </a:p>
          <a:p>
            <a:r>
              <a:rPr lang="en-BE" dirty="0"/>
              <a:t>Add what you did to clean up after yourself</a:t>
            </a:r>
          </a:p>
          <a:p>
            <a:r>
              <a:rPr lang="en-BE" dirty="0"/>
              <a:t>Conlusion</a:t>
            </a:r>
          </a:p>
        </p:txBody>
      </p:sp>
    </p:spTree>
    <p:extLst>
      <p:ext uri="{BB962C8B-B14F-4D97-AF65-F5344CB8AC3E}">
        <p14:creationId xmlns:p14="http://schemas.microsoft.com/office/powerpoint/2010/main" val="936548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5681-3504-C74E-9983-78A4E04B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BE" dirty="0"/>
              <a:t>The deliverables – </a:t>
            </a:r>
            <a:r>
              <a:rPr lang="nl-NL" dirty="0" err="1"/>
              <a:t>Notice</a:t>
            </a:r>
            <a:r>
              <a:rPr lang="nl-NL" dirty="0"/>
              <a:t> of engagement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7963-24BF-404D-9F5C-51B8818DD8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BE" dirty="0"/>
              <a:t>Confirms timing of attacks</a:t>
            </a:r>
          </a:p>
          <a:p>
            <a:r>
              <a:rPr lang="en-GB" dirty="0"/>
              <a:t>C</a:t>
            </a:r>
            <a:r>
              <a:rPr lang="en-BE" dirty="0"/>
              <a:t>onfirms ip addresses of “attacker” and any VPS used</a:t>
            </a:r>
          </a:p>
          <a:p>
            <a:r>
              <a:rPr lang="en-GB" dirty="0"/>
              <a:t>C</a:t>
            </a:r>
            <a:r>
              <a:rPr lang="en-BE" dirty="0"/>
              <a:t>ontains special headers used</a:t>
            </a:r>
          </a:p>
          <a:p>
            <a:r>
              <a:rPr lang="en-BE" dirty="0"/>
              <a:t>Is to monitor logging on the customers’ side</a:t>
            </a:r>
          </a:p>
        </p:txBody>
      </p:sp>
    </p:spTree>
    <p:extLst>
      <p:ext uri="{BB962C8B-B14F-4D97-AF65-F5344CB8AC3E}">
        <p14:creationId xmlns:p14="http://schemas.microsoft.com/office/powerpoint/2010/main" val="261113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3AFE-5AAF-2346-89D9-522D35D2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7BDEF-403A-4B4C-A11D-30EA6795F7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BE" dirty="0"/>
              <a:t>Defining what a pentest is</a:t>
            </a:r>
          </a:p>
          <a:p>
            <a:r>
              <a:rPr lang="en-BE" dirty="0"/>
              <a:t>Defining the types of pentests out there</a:t>
            </a:r>
          </a:p>
          <a:p>
            <a:r>
              <a:rPr lang="en-BE" dirty="0"/>
              <a:t>Defining the deliverables</a:t>
            </a:r>
          </a:p>
          <a:p>
            <a:r>
              <a:rPr lang="en-BE" dirty="0"/>
              <a:t>Checklists</a:t>
            </a:r>
          </a:p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64039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5681-3504-C74E-9983-78A4E04B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deliverables – Signoff slip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7963-24BF-404D-9F5C-51B8818DD8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BE" dirty="0"/>
              <a:t>Confirms everything is delivered as expected</a:t>
            </a:r>
          </a:p>
          <a:p>
            <a:r>
              <a:rPr lang="en-BE" dirty="0"/>
              <a:t>Not required but recommended</a:t>
            </a:r>
          </a:p>
          <a:p>
            <a:r>
              <a:rPr lang="en-BE" dirty="0"/>
              <a:t>Signed by both customer and pentester</a:t>
            </a:r>
          </a:p>
        </p:txBody>
      </p:sp>
    </p:spTree>
    <p:extLst>
      <p:ext uri="{BB962C8B-B14F-4D97-AF65-F5344CB8AC3E}">
        <p14:creationId xmlns:p14="http://schemas.microsoft.com/office/powerpoint/2010/main" val="1764136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5681-3504-C74E-9983-78A4E04B3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deliverables – Debriefing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7963-24BF-404D-9F5C-51B8818DD8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BE" dirty="0"/>
              <a:t>A video or audio file explaining issues found</a:t>
            </a:r>
          </a:p>
          <a:p>
            <a:r>
              <a:rPr lang="en-BE" dirty="0"/>
              <a:t>Can be used in meetings</a:t>
            </a:r>
          </a:p>
          <a:p>
            <a:r>
              <a:rPr lang="en-BE" dirty="0"/>
              <a:t>Can be a live debriefing</a:t>
            </a:r>
          </a:p>
          <a:p>
            <a:r>
              <a:rPr lang="en-BE" dirty="0"/>
              <a:t>Nice extra</a:t>
            </a:r>
          </a:p>
        </p:txBody>
      </p:sp>
    </p:spTree>
    <p:extLst>
      <p:ext uri="{BB962C8B-B14F-4D97-AF65-F5344CB8AC3E}">
        <p14:creationId xmlns:p14="http://schemas.microsoft.com/office/powerpoint/2010/main" val="2941064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8E7D-6B9D-434B-92B1-0E37F19D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Checklists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608E8-D902-B14B-8FD9-3443C3D0F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Done</a:t>
            </a:r>
            <a:r>
              <a:rPr lang="nl-NL" dirty="0"/>
              <a:t>, </a:t>
            </a:r>
            <a:r>
              <a:rPr lang="nl-NL" dirty="0" err="1"/>
              <a:t>done</a:t>
            </a:r>
            <a:r>
              <a:rPr lang="nl-NL" dirty="0"/>
              <a:t>, </a:t>
            </a:r>
            <a:r>
              <a:rPr lang="nl-NL" dirty="0" err="1"/>
              <a:t>done</a:t>
            </a:r>
            <a:r>
              <a:rPr lang="nl-NL" dirty="0"/>
              <a:t>, </a:t>
            </a:r>
            <a:r>
              <a:rPr lang="nl-NL" dirty="0" err="1"/>
              <a:t>todo</a:t>
            </a:r>
            <a:r>
              <a:rPr lang="nl-NL" dirty="0"/>
              <a:t>, …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56440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4B1-6E97-9F4E-97F7-341FEC91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Checklists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BCCB2-7EED-F041-8672-917D314BEE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BE" dirty="0"/>
              <a:t>Very important in pentesting</a:t>
            </a:r>
          </a:p>
          <a:p>
            <a:r>
              <a:rPr lang="en-BE" dirty="0"/>
              <a:t>Help ensure coverage and transparency</a:t>
            </a:r>
          </a:p>
          <a:p>
            <a:r>
              <a:rPr lang="en-BE" dirty="0"/>
              <a:t>Are living documents that ever grow </a:t>
            </a:r>
          </a:p>
          <a:p>
            <a:r>
              <a:rPr lang="en-BE" dirty="0"/>
              <a:t>Pentesting checklist, deliverable checklist, logging checklist etc … </a:t>
            </a:r>
          </a:p>
        </p:txBody>
      </p:sp>
    </p:spTree>
    <p:extLst>
      <p:ext uri="{BB962C8B-B14F-4D97-AF65-F5344CB8AC3E}">
        <p14:creationId xmlns:p14="http://schemas.microsoft.com/office/powerpoint/2010/main" val="360644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8E7D-6B9D-434B-92B1-0E37F19D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Defining what a pentest 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608E8-D902-B14B-8FD9-3443C3D0F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I get paid to hack?</a:t>
            </a:r>
          </a:p>
        </p:txBody>
      </p:sp>
    </p:spTree>
    <p:extLst>
      <p:ext uri="{BB962C8B-B14F-4D97-AF65-F5344CB8AC3E}">
        <p14:creationId xmlns:p14="http://schemas.microsoft.com/office/powerpoint/2010/main" val="289263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F5E8-8943-3343-BB32-171D9E1C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dirty="0"/>
              <a:t>Defining what a pentest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9F3A-6010-CA41-A420-C609D59291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BE" dirty="0"/>
              <a:t>Assigned a certain scope</a:t>
            </a:r>
          </a:p>
          <a:p>
            <a:pPr lvl="1"/>
            <a:r>
              <a:rPr lang="en-BE" dirty="0"/>
              <a:t>In scope</a:t>
            </a:r>
          </a:p>
          <a:p>
            <a:pPr lvl="1"/>
            <a:r>
              <a:rPr lang="en-BE" dirty="0"/>
              <a:t>Out of scope</a:t>
            </a:r>
          </a:p>
          <a:p>
            <a:r>
              <a:rPr lang="en-BE" dirty="0"/>
              <a:t>We are expected to be ethical</a:t>
            </a:r>
          </a:p>
          <a:p>
            <a:pPr lvl="1"/>
            <a:r>
              <a:rPr lang="en-BE" dirty="0"/>
              <a:t>Sign an NDA</a:t>
            </a:r>
          </a:p>
          <a:p>
            <a:pPr lvl="1"/>
            <a:r>
              <a:rPr lang="en-BE" dirty="0"/>
              <a:t>Protect our customer as #1 priority</a:t>
            </a:r>
          </a:p>
        </p:txBody>
      </p:sp>
    </p:spTree>
    <p:extLst>
      <p:ext uri="{BB962C8B-B14F-4D97-AF65-F5344CB8AC3E}">
        <p14:creationId xmlns:p14="http://schemas.microsoft.com/office/powerpoint/2010/main" val="234602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F5E8-8943-3343-BB32-171D9E1C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BE" dirty="0"/>
              <a:t>Defining what a pentest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9F3A-6010-CA41-A420-C609D59291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BE" dirty="0"/>
              <a:t>Deliver a solid test plan including methodology</a:t>
            </a:r>
          </a:p>
          <a:p>
            <a:r>
              <a:rPr lang="en-BE" dirty="0"/>
              <a:t>Deliver a proper report</a:t>
            </a:r>
          </a:p>
          <a:p>
            <a:r>
              <a:rPr lang="en-BE" dirty="0"/>
              <a:t>Guarantee a certain level of coverage </a:t>
            </a:r>
          </a:p>
          <a:p>
            <a:pPr lvl="1"/>
            <a:r>
              <a:rPr lang="en-BE" dirty="0"/>
              <a:t>Often “OWASP top 10” is named</a:t>
            </a:r>
          </a:p>
          <a:p>
            <a:pPr lvl="1"/>
            <a:r>
              <a:rPr lang="en-BE" dirty="0"/>
              <a:t>Other ways exist</a:t>
            </a:r>
          </a:p>
          <a:p>
            <a:pPr lvl="1"/>
            <a:r>
              <a:rPr lang="en-BE" dirty="0"/>
              <a:t>Depends on the type of test</a:t>
            </a:r>
          </a:p>
        </p:txBody>
      </p:sp>
    </p:spTree>
    <p:extLst>
      <p:ext uri="{BB962C8B-B14F-4D97-AF65-F5344CB8AC3E}">
        <p14:creationId xmlns:p14="http://schemas.microsoft.com/office/powerpoint/2010/main" val="2091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8E7D-6B9D-434B-92B1-0E37F19D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types of pentests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608E8-D902-B14B-8FD9-3443C3D0F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/>
              <a:t>What can </a:t>
            </a:r>
            <a:r>
              <a:rPr lang="en-GB" dirty="0"/>
              <a:t>I</a:t>
            </a:r>
            <a:r>
              <a:rPr lang="en-BE" dirty="0"/>
              <a:t> hack?</a:t>
            </a:r>
          </a:p>
        </p:txBody>
      </p:sp>
    </p:spTree>
    <p:extLst>
      <p:ext uri="{BB962C8B-B14F-4D97-AF65-F5344CB8AC3E}">
        <p14:creationId xmlns:p14="http://schemas.microsoft.com/office/powerpoint/2010/main" val="414998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D75C-B337-0744-9AC6-605374DC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types of pentests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D1C53-2746-854B-BCFE-25F91E98DE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BE" dirty="0"/>
              <a:t>Network pentest</a:t>
            </a:r>
          </a:p>
          <a:p>
            <a:r>
              <a:rPr lang="en-BE" dirty="0"/>
              <a:t>Organisation pentest</a:t>
            </a:r>
          </a:p>
          <a:p>
            <a:r>
              <a:rPr lang="en-GB" dirty="0"/>
              <a:t>W</a:t>
            </a:r>
            <a:r>
              <a:rPr lang="en-BE" dirty="0"/>
              <a:t>eb pentest</a:t>
            </a:r>
          </a:p>
          <a:p>
            <a:r>
              <a:rPr lang="en-GB" dirty="0"/>
              <a:t>M</a:t>
            </a:r>
            <a:r>
              <a:rPr lang="en-BE" dirty="0"/>
              <a:t>obile pentest</a:t>
            </a:r>
          </a:p>
          <a:p>
            <a:r>
              <a:rPr lang="en-BE" dirty="0"/>
              <a:t>API pentesting</a:t>
            </a:r>
          </a:p>
          <a:p>
            <a:r>
              <a:rPr lang="en-BE" dirty="0"/>
              <a:t>Cloud-hybrid infrastructure testing</a:t>
            </a:r>
          </a:p>
        </p:txBody>
      </p:sp>
    </p:spTree>
    <p:extLst>
      <p:ext uri="{BB962C8B-B14F-4D97-AF65-F5344CB8AC3E}">
        <p14:creationId xmlns:p14="http://schemas.microsoft.com/office/powerpoint/2010/main" val="360642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D75C-B337-0744-9AC6-605374DC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types of pentests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D1C53-2746-854B-BCFE-25F91E98DE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Iot</a:t>
            </a:r>
            <a:r>
              <a:rPr lang="nl-NL" dirty="0"/>
              <a:t> </a:t>
            </a:r>
            <a:r>
              <a:rPr lang="nl-NL" dirty="0" err="1"/>
              <a:t>pentest</a:t>
            </a:r>
            <a:endParaRPr lang="nl-NL" dirty="0"/>
          </a:p>
          <a:p>
            <a:r>
              <a:rPr lang="nl-NL" dirty="0"/>
              <a:t>Web 3.0 </a:t>
            </a:r>
            <a:r>
              <a:rPr lang="nl-NL" dirty="0" err="1"/>
              <a:t>pentest</a:t>
            </a:r>
            <a:endParaRPr lang="nl-NL" dirty="0"/>
          </a:p>
          <a:p>
            <a:r>
              <a:rPr lang="nl-NL" dirty="0" err="1"/>
              <a:t>Metaverse</a:t>
            </a:r>
            <a:r>
              <a:rPr lang="nl-NL" dirty="0"/>
              <a:t> </a:t>
            </a:r>
            <a:r>
              <a:rPr lang="nl-NL" dirty="0" err="1"/>
              <a:t>pentsest</a:t>
            </a:r>
            <a:endParaRPr lang="nl-NL" dirty="0"/>
          </a:p>
          <a:p>
            <a:r>
              <a:rPr lang="nl-NL" dirty="0" err="1"/>
              <a:t>Social</a:t>
            </a:r>
            <a:r>
              <a:rPr lang="nl-NL" dirty="0"/>
              <a:t> engineering</a:t>
            </a:r>
          </a:p>
          <a:p>
            <a:r>
              <a:rPr lang="nl-NL" dirty="0"/>
              <a:t>Automotive </a:t>
            </a:r>
            <a:r>
              <a:rPr lang="nl-NL" dirty="0" err="1"/>
              <a:t>pentest</a:t>
            </a:r>
            <a:endParaRPr lang="nl-NL" dirty="0"/>
          </a:p>
          <a:p>
            <a:r>
              <a:rPr lang="nl-NL" dirty="0" err="1"/>
              <a:t>physical</a:t>
            </a:r>
            <a:r>
              <a:rPr lang="nl-NL" dirty="0"/>
              <a:t> </a:t>
            </a:r>
            <a:r>
              <a:rPr lang="nl-NL" dirty="0" err="1"/>
              <a:t>pentest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36568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D75C-B337-0744-9AC6-605374DC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The types of pentests -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D1C53-2746-854B-BCFE-25F91E98DE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BE" dirty="0"/>
              <a:t>Often external and internal </a:t>
            </a:r>
          </a:p>
          <a:p>
            <a:r>
              <a:rPr lang="en-GB" dirty="0"/>
              <a:t>H</a:t>
            </a:r>
            <a:r>
              <a:rPr lang="en-BE" dirty="0"/>
              <a:t>eavy reliance on tools</a:t>
            </a:r>
          </a:p>
          <a:p>
            <a:r>
              <a:rPr lang="en-GB" dirty="0"/>
              <a:t>R</a:t>
            </a:r>
            <a:r>
              <a:rPr lang="en-BE" dirty="0"/>
              <a:t>equires networking knowledge</a:t>
            </a:r>
          </a:p>
          <a:p>
            <a:r>
              <a:rPr lang="en-BE" dirty="0"/>
              <a:t>Often the goal is to </a:t>
            </a:r>
          </a:p>
          <a:p>
            <a:pPr lvl="1"/>
            <a:r>
              <a:rPr lang="en-BE" dirty="0"/>
              <a:t>get foothold</a:t>
            </a:r>
          </a:p>
          <a:p>
            <a:pPr lvl="1"/>
            <a:r>
              <a:rPr lang="en-BE" dirty="0"/>
              <a:t>Get information that is confidential</a:t>
            </a:r>
          </a:p>
          <a:p>
            <a:pPr lvl="1"/>
            <a:r>
              <a:rPr lang="en-BE" dirty="0"/>
              <a:t>Find a way to disable access to the network such as DoS</a:t>
            </a:r>
          </a:p>
        </p:txBody>
      </p:sp>
    </p:spTree>
    <p:extLst>
      <p:ext uri="{BB962C8B-B14F-4D97-AF65-F5344CB8AC3E}">
        <p14:creationId xmlns:p14="http://schemas.microsoft.com/office/powerpoint/2010/main" val="722254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1345</TotalTime>
  <Words>575</Words>
  <Application>Microsoft Macintosh PowerPoint</Application>
  <PresentationFormat>Widescreen</PresentationFormat>
  <Paragraphs>124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Impact</vt:lpstr>
      <vt:lpstr>Main Event</vt:lpstr>
      <vt:lpstr>What is a pentest (1H)</vt:lpstr>
      <vt:lpstr>Agenda</vt:lpstr>
      <vt:lpstr>Defining what a pentest is</vt:lpstr>
      <vt:lpstr>Defining what a pentest is</vt:lpstr>
      <vt:lpstr>Defining what a pentest is</vt:lpstr>
      <vt:lpstr>The types of pentests</vt:lpstr>
      <vt:lpstr>The types of pentests</vt:lpstr>
      <vt:lpstr>The types of pentests</vt:lpstr>
      <vt:lpstr>The types of pentests - Network</vt:lpstr>
      <vt:lpstr>The types of pentests - Organisation</vt:lpstr>
      <vt:lpstr>The types of pentests - Web</vt:lpstr>
      <vt:lpstr>The types of pentests - API</vt:lpstr>
      <vt:lpstr>The deliverables</vt:lpstr>
      <vt:lpstr>The deliverables</vt:lpstr>
      <vt:lpstr>The deliverables – NDA</vt:lpstr>
      <vt:lpstr>The deliverables – Test plan</vt:lpstr>
      <vt:lpstr>The deliverables – Test Report</vt:lpstr>
      <vt:lpstr>The deliverables – Test Report</vt:lpstr>
      <vt:lpstr>The deliverables – Notice of engagement</vt:lpstr>
      <vt:lpstr>The deliverables – Signoff slip</vt:lpstr>
      <vt:lpstr>The deliverables – Debriefing</vt:lpstr>
      <vt:lpstr>Checklists</vt:lpstr>
      <vt:lpstr>Checklists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pentest (1H)</dc:title>
  <dc:creator>wesley thijs</dc:creator>
  <cp:lastModifiedBy>wesley thijs</cp:lastModifiedBy>
  <cp:revision>2</cp:revision>
  <dcterms:created xsi:type="dcterms:W3CDTF">2022-02-20T21:40:21Z</dcterms:created>
  <dcterms:modified xsi:type="dcterms:W3CDTF">2022-02-21T20:06:37Z</dcterms:modified>
</cp:coreProperties>
</file>