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971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BE382-8910-4009-B37E-9393E272E7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4FBAEAB-6E65-440B-985F-2C5B947E7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FF00"/>
              </a:solidFill>
            </a:rPr>
            <a:t>Situation</a:t>
          </a:r>
          <a:r>
            <a:rPr lang="en-US" dirty="0"/>
            <a:t> - Company X experiences declining profits, market share and ARPU.</a:t>
          </a:r>
        </a:p>
      </dgm:t>
    </dgm:pt>
    <dgm:pt modelId="{5D770C1A-37D5-4EAF-87DD-0D50D06E6A64}" type="parTrans" cxnId="{9D364064-D531-4090-AF05-4A018AE02CCE}">
      <dgm:prSet/>
      <dgm:spPr/>
      <dgm:t>
        <a:bodyPr/>
        <a:lstStyle/>
        <a:p>
          <a:endParaRPr lang="en-US"/>
        </a:p>
      </dgm:t>
    </dgm:pt>
    <dgm:pt modelId="{16EBCAAF-EDB0-4088-9AB4-AF494894AE1A}" type="sibTrans" cxnId="{9D364064-D531-4090-AF05-4A018AE02CCE}">
      <dgm:prSet/>
      <dgm:spPr/>
      <dgm:t>
        <a:bodyPr/>
        <a:lstStyle/>
        <a:p>
          <a:endParaRPr lang="en-US"/>
        </a:p>
      </dgm:t>
    </dgm:pt>
    <dgm:pt modelId="{A07C0F7E-CE6F-45BE-B5F9-C7CF62C01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Complication</a:t>
          </a:r>
          <a:r>
            <a:rPr lang="en-US" dirty="0"/>
            <a:t> – The customers do not like what is currently on offer.</a:t>
          </a:r>
        </a:p>
      </dgm:t>
    </dgm:pt>
    <dgm:pt modelId="{8A3DECAA-1F88-4E39-BCF3-84FFCE2B2ED3}" type="parTrans" cxnId="{4EF7961F-4549-4438-AECC-FB37E0DA48CA}">
      <dgm:prSet/>
      <dgm:spPr/>
      <dgm:t>
        <a:bodyPr/>
        <a:lstStyle/>
        <a:p>
          <a:endParaRPr lang="en-US"/>
        </a:p>
      </dgm:t>
    </dgm:pt>
    <dgm:pt modelId="{5D080BFA-5012-4256-9C1A-8410203DBAD8}" type="sibTrans" cxnId="{4EF7961F-4549-4438-AECC-FB37E0DA48CA}">
      <dgm:prSet/>
      <dgm:spPr/>
      <dgm:t>
        <a:bodyPr/>
        <a:lstStyle/>
        <a:p>
          <a:endParaRPr lang="en-US"/>
        </a:p>
      </dgm:t>
    </dgm:pt>
    <dgm:pt modelId="{49D59C17-CDA4-4F9C-A608-4DCE82A3D9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Question</a:t>
          </a:r>
          <a:r>
            <a:rPr lang="en-US" dirty="0"/>
            <a:t> – would handset leasing reverse this trend?  </a:t>
          </a:r>
        </a:p>
      </dgm:t>
    </dgm:pt>
    <dgm:pt modelId="{72D6EF60-AB1A-41F9-875E-A3DA2C5B1104}" type="parTrans" cxnId="{F0015ABC-D9FA-4EDC-831B-8034C25F1F26}">
      <dgm:prSet/>
      <dgm:spPr/>
      <dgm:t>
        <a:bodyPr/>
        <a:lstStyle/>
        <a:p>
          <a:endParaRPr lang="en-US"/>
        </a:p>
      </dgm:t>
    </dgm:pt>
    <dgm:pt modelId="{94CF9A5C-9CBE-481C-A485-D2CB8052B784}" type="sibTrans" cxnId="{F0015ABC-D9FA-4EDC-831B-8034C25F1F26}">
      <dgm:prSet/>
      <dgm:spPr/>
      <dgm:t>
        <a:bodyPr/>
        <a:lstStyle/>
        <a:p>
          <a:endParaRPr lang="en-US"/>
        </a:p>
      </dgm:t>
    </dgm:pt>
    <dgm:pt modelId="{B5EE32DC-AFA9-47A2-BADD-B4251703D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B050"/>
              </a:solidFill>
            </a:rPr>
            <a:t>Answer</a:t>
          </a:r>
          <a:r>
            <a:rPr lang="en-US" dirty="0"/>
            <a:t> – Our product ‘Hi-spec for Lo-price’ will target the younger consumers, aiming to drive revenue by up to 5%.  </a:t>
          </a:r>
        </a:p>
      </dgm:t>
    </dgm:pt>
    <dgm:pt modelId="{189AE370-14DF-4092-9103-36B737527237}" type="parTrans" cxnId="{6BB635C3-DD8F-4C7C-B2D4-BA33292B7FAF}">
      <dgm:prSet/>
      <dgm:spPr/>
      <dgm:t>
        <a:bodyPr/>
        <a:lstStyle/>
        <a:p>
          <a:endParaRPr lang="en-US"/>
        </a:p>
      </dgm:t>
    </dgm:pt>
    <dgm:pt modelId="{954DDD19-695D-40CA-A245-02E4A75D4255}" type="sibTrans" cxnId="{6BB635C3-DD8F-4C7C-B2D4-BA33292B7FAF}">
      <dgm:prSet/>
      <dgm:spPr/>
      <dgm:t>
        <a:bodyPr/>
        <a:lstStyle/>
        <a:p>
          <a:endParaRPr lang="en-US"/>
        </a:p>
      </dgm:t>
    </dgm:pt>
    <dgm:pt modelId="{211CDC1E-F0ED-4046-9115-5111DBBA1637}" type="pres">
      <dgm:prSet presAssocID="{E90BE382-8910-4009-B37E-9393E272E7B1}" presName="root" presStyleCnt="0">
        <dgm:presLayoutVars>
          <dgm:dir/>
          <dgm:resizeHandles val="exact"/>
        </dgm:presLayoutVars>
      </dgm:prSet>
      <dgm:spPr/>
    </dgm:pt>
    <dgm:pt modelId="{2425660A-3211-4F77-A81A-30E63784EEFF}" type="pres">
      <dgm:prSet presAssocID="{F4FBAEAB-6E65-440B-985F-2C5B947E74AE}" presName="compNode" presStyleCnt="0"/>
      <dgm:spPr/>
    </dgm:pt>
    <dgm:pt modelId="{F3B913A0-0690-4C63-B6E2-10C2B78D7B50}" type="pres">
      <dgm:prSet presAssocID="{F4FBAEAB-6E65-440B-985F-2C5B947E74AE}" presName="bgRect" presStyleLbl="bgShp" presStyleIdx="0" presStyleCnt="4"/>
      <dgm:spPr/>
    </dgm:pt>
    <dgm:pt modelId="{7F58CBCA-5F1C-408E-8ADB-881EE46B44AC}" type="pres">
      <dgm:prSet presAssocID="{F4FBAEAB-6E65-440B-985F-2C5B947E74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pr"/>
        </a:ext>
      </dgm:extLst>
    </dgm:pt>
    <dgm:pt modelId="{9604D2AB-E70E-4F09-AB45-A0CCED80BF3D}" type="pres">
      <dgm:prSet presAssocID="{F4FBAEAB-6E65-440B-985F-2C5B947E74AE}" presName="spaceRect" presStyleCnt="0"/>
      <dgm:spPr/>
    </dgm:pt>
    <dgm:pt modelId="{FCD028ED-F19B-4D96-90D6-F00CC5C667AB}" type="pres">
      <dgm:prSet presAssocID="{F4FBAEAB-6E65-440B-985F-2C5B947E74AE}" presName="parTx" presStyleLbl="revTx" presStyleIdx="0" presStyleCnt="4">
        <dgm:presLayoutVars>
          <dgm:chMax val="0"/>
          <dgm:chPref val="0"/>
        </dgm:presLayoutVars>
      </dgm:prSet>
      <dgm:spPr/>
    </dgm:pt>
    <dgm:pt modelId="{447AF06E-C185-4135-BA3F-53377976DB89}" type="pres">
      <dgm:prSet presAssocID="{16EBCAAF-EDB0-4088-9AB4-AF494894AE1A}" presName="sibTrans" presStyleCnt="0"/>
      <dgm:spPr/>
    </dgm:pt>
    <dgm:pt modelId="{165843D1-6C4B-4A7C-AFFA-AFE75953999D}" type="pres">
      <dgm:prSet presAssocID="{A07C0F7E-CE6F-45BE-B5F9-C7CF62C0150C}" presName="compNode" presStyleCnt="0"/>
      <dgm:spPr/>
    </dgm:pt>
    <dgm:pt modelId="{7A995C14-8001-4C94-A199-C2D2188EFDAB}" type="pres">
      <dgm:prSet presAssocID="{A07C0F7E-CE6F-45BE-B5F9-C7CF62C0150C}" presName="bgRect" presStyleLbl="bgShp" presStyleIdx="1" presStyleCnt="4"/>
      <dgm:spPr/>
    </dgm:pt>
    <dgm:pt modelId="{846C3183-39D1-4352-B6E2-D9ABC826232C}" type="pres">
      <dgm:prSet presAssocID="{A07C0F7E-CE6F-45BE-B5F9-C7CF62C01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D56F245-420F-4E19-9EF5-4DCB0D3B9D8C}" type="pres">
      <dgm:prSet presAssocID="{A07C0F7E-CE6F-45BE-B5F9-C7CF62C0150C}" presName="spaceRect" presStyleCnt="0"/>
      <dgm:spPr/>
    </dgm:pt>
    <dgm:pt modelId="{4009DED6-BD1E-4965-89DB-D30E79BE15B0}" type="pres">
      <dgm:prSet presAssocID="{A07C0F7E-CE6F-45BE-B5F9-C7CF62C0150C}" presName="parTx" presStyleLbl="revTx" presStyleIdx="1" presStyleCnt="4">
        <dgm:presLayoutVars>
          <dgm:chMax val="0"/>
          <dgm:chPref val="0"/>
        </dgm:presLayoutVars>
      </dgm:prSet>
      <dgm:spPr/>
    </dgm:pt>
    <dgm:pt modelId="{BFBE9506-BA15-4CC6-A4FD-BE97B18139E4}" type="pres">
      <dgm:prSet presAssocID="{5D080BFA-5012-4256-9C1A-8410203DBAD8}" presName="sibTrans" presStyleCnt="0"/>
      <dgm:spPr/>
    </dgm:pt>
    <dgm:pt modelId="{005F1A00-FEEE-49FA-A91A-A0E455090C60}" type="pres">
      <dgm:prSet presAssocID="{49D59C17-CDA4-4F9C-A608-4DCE82A3D930}" presName="compNode" presStyleCnt="0"/>
      <dgm:spPr/>
    </dgm:pt>
    <dgm:pt modelId="{012CDC3B-9340-4B1C-89C5-5C5135C01D69}" type="pres">
      <dgm:prSet presAssocID="{49D59C17-CDA4-4F9C-A608-4DCE82A3D930}" presName="bgRect" presStyleLbl="bgShp" presStyleIdx="2" presStyleCnt="4"/>
      <dgm:spPr/>
    </dgm:pt>
    <dgm:pt modelId="{FBDF0529-BD36-46E6-8421-5F377ED477F6}" type="pres">
      <dgm:prSet presAssocID="{49D59C17-CDA4-4F9C-A608-4DCE82A3D9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5ACBBC8-CDBF-4E85-91F1-E95087BF5921}" type="pres">
      <dgm:prSet presAssocID="{49D59C17-CDA4-4F9C-A608-4DCE82A3D930}" presName="spaceRect" presStyleCnt="0"/>
      <dgm:spPr/>
    </dgm:pt>
    <dgm:pt modelId="{DC7531E7-4F2F-4B46-8E36-B54E78A1AEE3}" type="pres">
      <dgm:prSet presAssocID="{49D59C17-CDA4-4F9C-A608-4DCE82A3D930}" presName="parTx" presStyleLbl="revTx" presStyleIdx="2" presStyleCnt="4">
        <dgm:presLayoutVars>
          <dgm:chMax val="0"/>
          <dgm:chPref val="0"/>
        </dgm:presLayoutVars>
      </dgm:prSet>
      <dgm:spPr/>
    </dgm:pt>
    <dgm:pt modelId="{AF3BB21C-9C1D-41BB-B721-5883191A1E78}" type="pres">
      <dgm:prSet presAssocID="{94CF9A5C-9CBE-481C-A485-D2CB8052B784}" presName="sibTrans" presStyleCnt="0"/>
      <dgm:spPr/>
    </dgm:pt>
    <dgm:pt modelId="{43DB4D4A-8B4E-46DB-A206-375DFF51E3E4}" type="pres">
      <dgm:prSet presAssocID="{B5EE32DC-AFA9-47A2-BADD-B4251703D719}" presName="compNode" presStyleCnt="0"/>
      <dgm:spPr/>
    </dgm:pt>
    <dgm:pt modelId="{1F5802B0-7A2A-466A-97EF-43235AB1DF48}" type="pres">
      <dgm:prSet presAssocID="{B5EE32DC-AFA9-47A2-BADD-B4251703D719}" presName="bgRect" presStyleLbl="bgShp" presStyleIdx="3" presStyleCnt="4"/>
      <dgm:spPr/>
    </dgm:pt>
    <dgm:pt modelId="{14B78017-6F9F-41E2-8666-E38DF489FEB0}" type="pres">
      <dgm:prSet presAssocID="{B5EE32DC-AFA9-47A2-BADD-B4251703D7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312CB10-A207-44BC-9374-8B58E89F7C2F}" type="pres">
      <dgm:prSet presAssocID="{B5EE32DC-AFA9-47A2-BADD-B4251703D719}" presName="spaceRect" presStyleCnt="0"/>
      <dgm:spPr/>
    </dgm:pt>
    <dgm:pt modelId="{06C9D347-9ABA-46EC-A2F8-C247ACD4F90C}" type="pres">
      <dgm:prSet presAssocID="{B5EE32DC-AFA9-47A2-BADD-B4251703D7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C6EA10-FD83-134E-8976-90B6629817BD}" type="presOf" srcId="{49D59C17-CDA4-4F9C-A608-4DCE82A3D930}" destId="{DC7531E7-4F2F-4B46-8E36-B54E78A1AEE3}" srcOrd="0" destOrd="0" presId="urn:microsoft.com/office/officeart/2018/2/layout/IconVerticalSolidList"/>
    <dgm:cxn modelId="{4EF7961F-4549-4438-AECC-FB37E0DA48CA}" srcId="{E90BE382-8910-4009-B37E-9393E272E7B1}" destId="{A07C0F7E-CE6F-45BE-B5F9-C7CF62C0150C}" srcOrd="1" destOrd="0" parTransId="{8A3DECAA-1F88-4E39-BCF3-84FFCE2B2ED3}" sibTransId="{5D080BFA-5012-4256-9C1A-8410203DBAD8}"/>
    <dgm:cxn modelId="{A7662C27-5939-CE46-8AEC-202D44B77C5E}" type="presOf" srcId="{F4FBAEAB-6E65-440B-985F-2C5B947E74AE}" destId="{FCD028ED-F19B-4D96-90D6-F00CC5C667AB}" srcOrd="0" destOrd="0" presId="urn:microsoft.com/office/officeart/2018/2/layout/IconVerticalSolidList"/>
    <dgm:cxn modelId="{676F8B3F-D1BF-C143-991F-39AF274BBDCB}" type="presOf" srcId="{B5EE32DC-AFA9-47A2-BADD-B4251703D719}" destId="{06C9D347-9ABA-46EC-A2F8-C247ACD4F90C}" srcOrd="0" destOrd="0" presId="urn:microsoft.com/office/officeart/2018/2/layout/IconVerticalSolidList"/>
    <dgm:cxn modelId="{9D364064-D531-4090-AF05-4A018AE02CCE}" srcId="{E90BE382-8910-4009-B37E-9393E272E7B1}" destId="{F4FBAEAB-6E65-440B-985F-2C5B947E74AE}" srcOrd="0" destOrd="0" parTransId="{5D770C1A-37D5-4EAF-87DD-0D50D06E6A64}" sibTransId="{16EBCAAF-EDB0-4088-9AB4-AF494894AE1A}"/>
    <dgm:cxn modelId="{B5345C82-708F-5D4D-A6C3-D6336E70AB32}" type="presOf" srcId="{A07C0F7E-CE6F-45BE-B5F9-C7CF62C0150C}" destId="{4009DED6-BD1E-4965-89DB-D30E79BE15B0}" srcOrd="0" destOrd="0" presId="urn:microsoft.com/office/officeart/2018/2/layout/IconVerticalSolidList"/>
    <dgm:cxn modelId="{2442C4A6-EC2B-8748-A519-FA7963701FFE}" type="presOf" srcId="{E90BE382-8910-4009-B37E-9393E272E7B1}" destId="{211CDC1E-F0ED-4046-9115-5111DBBA1637}" srcOrd="0" destOrd="0" presId="urn:microsoft.com/office/officeart/2018/2/layout/IconVerticalSolidList"/>
    <dgm:cxn modelId="{F0015ABC-D9FA-4EDC-831B-8034C25F1F26}" srcId="{E90BE382-8910-4009-B37E-9393E272E7B1}" destId="{49D59C17-CDA4-4F9C-A608-4DCE82A3D930}" srcOrd="2" destOrd="0" parTransId="{72D6EF60-AB1A-41F9-875E-A3DA2C5B1104}" sibTransId="{94CF9A5C-9CBE-481C-A485-D2CB8052B784}"/>
    <dgm:cxn modelId="{6BB635C3-DD8F-4C7C-B2D4-BA33292B7FAF}" srcId="{E90BE382-8910-4009-B37E-9393E272E7B1}" destId="{B5EE32DC-AFA9-47A2-BADD-B4251703D719}" srcOrd="3" destOrd="0" parTransId="{189AE370-14DF-4092-9103-36B737527237}" sibTransId="{954DDD19-695D-40CA-A245-02E4A75D4255}"/>
    <dgm:cxn modelId="{CCC925E5-C835-2A47-9F90-CC9110EE7DDC}" type="presParOf" srcId="{211CDC1E-F0ED-4046-9115-5111DBBA1637}" destId="{2425660A-3211-4F77-A81A-30E63784EEFF}" srcOrd="0" destOrd="0" presId="urn:microsoft.com/office/officeart/2018/2/layout/IconVerticalSolidList"/>
    <dgm:cxn modelId="{36EF435C-511F-EC4E-BBA0-FE720D4EB130}" type="presParOf" srcId="{2425660A-3211-4F77-A81A-30E63784EEFF}" destId="{F3B913A0-0690-4C63-B6E2-10C2B78D7B50}" srcOrd="0" destOrd="0" presId="urn:microsoft.com/office/officeart/2018/2/layout/IconVerticalSolidList"/>
    <dgm:cxn modelId="{C65EFC27-4B87-7741-887A-54DDCE02BFE5}" type="presParOf" srcId="{2425660A-3211-4F77-A81A-30E63784EEFF}" destId="{7F58CBCA-5F1C-408E-8ADB-881EE46B44AC}" srcOrd="1" destOrd="0" presId="urn:microsoft.com/office/officeart/2018/2/layout/IconVerticalSolidList"/>
    <dgm:cxn modelId="{E4B16B7D-20D9-6948-8F1E-8C453F04BE9D}" type="presParOf" srcId="{2425660A-3211-4F77-A81A-30E63784EEFF}" destId="{9604D2AB-E70E-4F09-AB45-A0CCED80BF3D}" srcOrd="2" destOrd="0" presId="urn:microsoft.com/office/officeart/2018/2/layout/IconVerticalSolidList"/>
    <dgm:cxn modelId="{E7FB37BF-061C-0D47-89FE-F3A3105A7CED}" type="presParOf" srcId="{2425660A-3211-4F77-A81A-30E63784EEFF}" destId="{FCD028ED-F19B-4D96-90D6-F00CC5C667AB}" srcOrd="3" destOrd="0" presId="urn:microsoft.com/office/officeart/2018/2/layout/IconVerticalSolidList"/>
    <dgm:cxn modelId="{345BF8FB-0AE2-9440-B9E1-143DE0BC3741}" type="presParOf" srcId="{211CDC1E-F0ED-4046-9115-5111DBBA1637}" destId="{447AF06E-C185-4135-BA3F-53377976DB89}" srcOrd="1" destOrd="0" presId="urn:microsoft.com/office/officeart/2018/2/layout/IconVerticalSolidList"/>
    <dgm:cxn modelId="{371317D4-5C7D-EB4F-9CB4-89FFB29A580F}" type="presParOf" srcId="{211CDC1E-F0ED-4046-9115-5111DBBA1637}" destId="{165843D1-6C4B-4A7C-AFFA-AFE75953999D}" srcOrd="2" destOrd="0" presId="urn:microsoft.com/office/officeart/2018/2/layout/IconVerticalSolidList"/>
    <dgm:cxn modelId="{C2787522-C52B-DF4C-B6BD-C18A6666C4D6}" type="presParOf" srcId="{165843D1-6C4B-4A7C-AFFA-AFE75953999D}" destId="{7A995C14-8001-4C94-A199-C2D2188EFDAB}" srcOrd="0" destOrd="0" presId="urn:microsoft.com/office/officeart/2018/2/layout/IconVerticalSolidList"/>
    <dgm:cxn modelId="{50EEA9F3-8222-BD48-BDC1-AE539A6944BE}" type="presParOf" srcId="{165843D1-6C4B-4A7C-AFFA-AFE75953999D}" destId="{846C3183-39D1-4352-B6E2-D9ABC826232C}" srcOrd="1" destOrd="0" presId="urn:microsoft.com/office/officeart/2018/2/layout/IconVerticalSolidList"/>
    <dgm:cxn modelId="{674F9B31-A957-544A-AB9C-9068DC3FD60E}" type="presParOf" srcId="{165843D1-6C4B-4A7C-AFFA-AFE75953999D}" destId="{9D56F245-420F-4E19-9EF5-4DCB0D3B9D8C}" srcOrd="2" destOrd="0" presId="urn:microsoft.com/office/officeart/2018/2/layout/IconVerticalSolidList"/>
    <dgm:cxn modelId="{6CBDC462-0069-9747-AC6D-376B9FC0D503}" type="presParOf" srcId="{165843D1-6C4B-4A7C-AFFA-AFE75953999D}" destId="{4009DED6-BD1E-4965-89DB-D30E79BE15B0}" srcOrd="3" destOrd="0" presId="urn:microsoft.com/office/officeart/2018/2/layout/IconVerticalSolidList"/>
    <dgm:cxn modelId="{E1BF93EB-BB22-AB4F-9552-E657A608B7CA}" type="presParOf" srcId="{211CDC1E-F0ED-4046-9115-5111DBBA1637}" destId="{BFBE9506-BA15-4CC6-A4FD-BE97B18139E4}" srcOrd="3" destOrd="0" presId="urn:microsoft.com/office/officeart/2018/2/layout/IconVerticalSolidList"/>
    <dgm:cxn modelId="{5D20A9E6-2D65-CC48-96D8-FE79D23CA9D8}" type="presParOf" srcId="{211CDC1E-F0ED-4046-9115-5111DBBA1637}" destId="{005F1A00-FEEE-49FA-A91A-A0E455090C60}" srcOrd="4" destOrd="0" presId="urn:microsoft.com/office/officeart/2018/2/layout/IconVerticalSolidList"/>
    <dgm:cxn modelId="{2EC45F86-24DE-8F4B-8246-0D8496F1A8C3}" type="presParOf" srcId="{005F1A00-FEEE-49FA-A91A-A0E455090C60}" destId="{012CDC3B-9340-4B1C-89C5-5C5135C01D69}" srcOrd="0" destOrd="0" presId="urn:microsoft.com/office/officeart/2018/2/layout/IconVerticalSolidList"/>
    <dgm:cxn modelId="{F2125617-1F24-8D45-A516-32934DFC93CB}" type="presParOf" srcId="{005F1A00-FEEE-49FA-A91A-A0E455090C60}" destId="{FBDF0529-BD36-46E6-8421-5F377ED477F6}" srcOrd="1" destOrd="0" presId="urn:microsoft.com/office/officeart/2018/2/layout/IconVerticalSolidList"/>
    <dgm:cxn modelId="{E655206F-EB51-AD44-8916-9AC6E6D0C156}" type="presParOf" srcId="{005F1A00-FEEE-49FA-A91A-A0E455090C60}" destId="{85ACBBC8-CDBF-4E85-91F1-E95087BF5921}" srcOrd="2" destOrd="0" presId="urn:microsoft.com/office/officeart/2018/2/layout/IconVerticalSolidList"/>
    <dgm:cxn modelId="{7542FD44-B2BB-454F-BD22-9FF936B58A05}" type="presParOf" srcId="{005F1A00-FEEE-49FA-A91A-A0E455090C60}" destId="{DC7531E7-4F2F-4B46-8E36-B54E78A1AEE3}" srcOrd="3" destOrd="0" presId="urn:microsoft.com/office/officeart/2018/2/layout/IconVerticalSolidList"/>
    <dgm:cxn modelId="{B1E50A92-5814-874E-AACB-7B8A9BF321C0}" type="presParOf" srcId="{211CDC1E-F0ED-4046-9115-5111DBBA1637}" destId="{AF3BB21C-9C1D-41BB-B721-5883191A1E78}" srcOrd="5" destOrd="0" presId="urn:microsoft.com/office/officeart/2018/2/layout/IconVerticalSolidList"/>
    <dgm:cxn modelId="{852C0FD4-5F41-D243-A0E8-DC6DE1C949FD}" type="presParOf" srcId="{211CDC1E-F0ED-4046-9115-5111DBBA1637}" destId="{43DB4D4A-8B4E-46DB-A206-375DFF51E3E4}" srcOrd="6" destOrd="0" presId="urn:microsoft.com/office/officeart/2018/2/layout/IconVerticalSolidList"/>
    <dgm:cxn modelId="{8066EC48-5D60-6E4B-8560-129D2F21D476}" type="presParOf" srcId="{43DB4D4A-8B4E-46DB-A206-375DFF51E3E4}" destId="{1F5802B0-7A2A-466A-97EF-43235AB1DF48}" srcOrd="0" destOrd="0" presId="urn:microsoft.com/office/officeart/2018/2/layout/IconVerticalSolidList"/>
    <dgm:cxn modelId="{0021CD11-977C-2A4A-9262-2E45969B36CE}" type="presParOf" srcId="{43DB4D4A-8B4E-46DB-A206-375DFF51E3E4}" destId="{14B78017-6F9F-41E2-8666-E38DF489FEB0}" srcOrd="1" destOrd="0" presId="urn:microsoft.com/office/officeart/2018/2/layout/IconVerticalSolidList"/>
    <dgm:cxn modelId="{0529D3BB-9C7C-ED44-9A04-3701B065C097}" type="presParOf" srcId="{43DB4D4A-8B4E-46DB-A206-375DFF51E3E4}" destId="{5312CB10-A207-44BC-9374-8B58E89F7C2F}" srcOrd="2" destOrd="0" presId="urn:microsoft.com/office/officeart/2018/2/layout/IconVerticalSolidList"/>
    <dgm:cxn modelId="{FF38286D-5B96-694E-9AA1-7C060D41AA2C}" type="presParOf" srcId="{43DB4D4A-8B4E-46DB-A206-375DFF51E3E4}" destId="{06C9D347-9ABA-46EC-A2F8-C247ACD4F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13A0-0690-4C63-B6E2-10C2B78D7B5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8CBCA-5F1C-408E-8ADB-881EE46B44A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028ED-F19B-4D96-90D6-F00CC5C667AB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00"/>
              </a:solidFill>
            </a:rPr>
            <a:t>Situation</a:t>
          </a:r>
          <a:r>
            <a:rPr lang="en-US" sz="2200" kern="1200" dirty="0"/>
            <a:t> - Company X experiences declining profits, market share and ARPU.</a:t>
          </a:r>
        </a:p>
      </dsp:txBody>
      <dsp:txXfrm>
        <a:off x="1057183" y="1805"/>
        <a:ext cx="9458416" cy="915310"/>
      </dsp:txXfrm>
    </dsp:sp>
    <dsp:sp modelId="{7A995C14-8001-4C94-A199-C2D2188EFDA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C3183-39D1-4352-B6E2-D9ABC826232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9DED6-BD1E-4965-89DB-D30E79BE15B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Complication</a:t>
          </a:r>
          <a:r>
            <a:rPr lang="en-US" sz="2200" kern="1200" dirty="0"/>
            <a:t> – The customers do not like what is currently on offer.</a:t>
          </a:r>
        </a:p>
      </dsp:txBody>
      <dsp:txXfrm>
        <a:off x="1057183" y="1145944"/>
        <a:ext cx="9458416" cy="915310"/>
      </dsp:txXfrm>
    </dsp:sp>
    <dsp:sp modelId="{012CDC3B-9340-4B1C-89C5-5C5135C01D6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0529-BD36-46E6-8421-5F377ED477F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31E7-4F2F-4B46-8E36-B54E78A1AEE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Question</a:t>
          </a:r>
          <a:r>
            <a:rPr lang="en-US" sz="2200" kern="1200" dirty="0"/>
            <a:t> – would handset leasing reverse this trend?  </a:t>
          </a:r>
        </a:p>
      </dsp:txBody>
      <dsp:txXfrm>
        <a:off x="1057183" y="2290082"/>
        <a:ext cx="9458416" cy="915310"/>
      </dsp:txXfrm>
    </dsp:sp>
    <dsp:sp modelId="{1F5802B0-7A2A-466A-97EF-43235AB1DF4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78017-6F9F-41E2-8666-E38DF489FEB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D347-9ABA-46EC-A2F8-C247ACD4F90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B050"/>
              </a:solidFill>
            </a:rPr>
            <a:t>Answer</a:t>
          </a:r>
          <a:r>
            <a:rPr lang="en-US" sz="2200" kern="1200" dirty="0"/>
            <a:t> – Our product ‘Hi-spec for Lo-price’ will target the younger consumers, aiming to drive revenue by up to 5%.  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19C50-A461-6549-99B7-30CD5DD5F07D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3BCB-2DC3-BE4C-B165-B71AB1FC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Consulting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3BCB-2DC3-BE4C-B165-B71AB1FCC8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  -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synthesizing all the findings from the project so far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Setting the situation and background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Identify problem(s) or opportunity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State hypothesis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Propose solution and discuss impact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3BCB-2DC3-BE4C-B165-B71AB1FCC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info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3BCB-2DC3-BE4C-B165-B71AB1FCC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info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3BCB-2DC3-BE4C-B165-B71AB1FCC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info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3BCB-2DC3-BE4C-B165-B71AB1FCC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5276-0EAD-024C-92D6-00258F1F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E653-7E95-9343-87E4-58697A152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1F0B-2141-D748-8F82-C68F6A09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63A5-5313-1745-BDC7-D55B3C32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5D14-2BCB-774A-9FAA-185CFA1A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FD2-2FCA-9C48-94C9-DA48461D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F2F13-24EC-014C-A1B2-B6FFB8C5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2E1D-D9E5-7442-8F5E-AE44A8EE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7BE6-787C-7C49-A4AE-F062339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628-8B3A-7E41-9AB8-9962EF41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E2B23-A804-6345-9A5F-B3CF248B1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73B9-7D52-104A-AF14-9BD86268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21F7-DC71-314F-9AA5-47BDB314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DE25-91BA-5A42-B6D5-E988F6B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44C9-D25A-E44C-B347-6907D95C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E7B2-234F-F84E-90FB-31D6BA0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27C7-941B-D448-AAAB-85D84173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797C-2BAC-4649-9FF1-011D4797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250A-3E89-5E48-BCE4-CD456462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EB17-07A7-E846-B6A6-9E25F46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C9D-8573-884E-B366-59259EE4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970E-B31A-5B44-BDC2-77BE98A8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21C1-E9AE-8B42-A41E-A8746229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9D84-E803-AA4E-9097-CE1D8B8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30BF-7F55-584B-B6DA-A08ABD8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000-1044-6145-8480-E8DBA371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8574-B753-4C42-8120-38C4A2C1C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F7C0-C9DD-7041-95FD-C5165F16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756E-5A6C-164D-AFD5-59E57754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29EA-6807-B44F-ACD9-E0B2B7B9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EE79-BE00-8749-99B4-8E611118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025A-6A67-DC4D-9EF1-5DC52B02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A2E2-6F97-DF4E-B49A-11A193F6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7DBF-9BE4-6541-9AC0-21DBDC7B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93187-8DD7-3A4A-84EC-E167EC487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B729A-3BDC-F34B-B522-D62308968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EA06-F408-9040-B0FA-9F5BD4FD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3746-F549-714E-8217-1F904702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F733D-F779-FA41-B6BB-A626790F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840C-9293-DE48-85AF-A16B96D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829D9-52BB-0044-A5D6-00E9B5DC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95AC5-0928-124F-9A88-D46A1E7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3DA23-AE7F-8849-9EDE-F1851ED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A78A2-8030-5643-97BF-F3C285DA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02C84-CF44-0646-8718-00A741FB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03C37-3CCA-E743-90C2-7A257601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A067-7883-564E-B439-6B73D6A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ED95-76B5-884C-B80A-FB5FADA5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0388-21C2-7648-9807-935EF856A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130B-707D-9C44-9846-3E369D68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F2F3-8A59-A84A-B0EB-2D062DF6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109C-D5CC-B04F-B096-DCF0AAE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8265-FFF5-994A-9687-760AB74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ED04A-9924-DC41-94FB-665D5DBF2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52613-1106-9042-A226-2B7D9312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CA90-0F62-B44E-874A-4376DA62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F09EB-A8C5-254D-899E-8B8FFC3E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B5D4C-2378-CD4A-BDCC-58520F5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C15A1-A8E7-D144-891E-FF98955C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F9D0-4805-8B44-94AD-770D6129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73DD1-B123-2443-B63B-28FFF631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8989-7038-7346-AB9C-462ABE80A913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F46F-FC91-844D-B829-B155D238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99A1-081D-ED4D-8BD2-8D9287AD0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416F-AB19-7A44-AAB5-09B63DEA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0711A-4957-5C42-A470-AE59DAF4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Slide-deck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53376-1575-734D-B3F1-F0247C156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BCG - Company x</a:t>
            </a:r>
          </a:p>
        </p:txBody>
      </p:sp>
    </p:spTree>
    <p:extLst>
      <p:ext uri="{BB962C8B-B14F-4D97-AF65-F5344CB8AC3E}">
        <p14:creationId xmlns:p14="http://schemas.microsoft.com/office/powerpoint/2010/main" val="36061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76B02-6F5E-3C43-9689-08900F3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71AB1E-7866-4118-88B2-8A5FCB44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43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7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5A9F-6745-A54F-9E4B-2069E735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b="1" dirty="0"/>
              <a:t>Key message 1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AEBE-DA2D-B848-AEC5-4A00D8D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5A9F-6745-A54F-9E4B-2069E735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Key message 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AEBE-DA2D-B848-AEC5-4A00D8D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08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5A9F-6745-A54F-9E4B-2069E735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b="1" dirty="0"/>
              <a:t>Key message 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AEBE-DA2D-B848-AEC5-4A00D8D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Slide-deck</vt:lpstr>
      <vt:lpstr>Executive Summary</vt:lpstr>
      <vt:lpstr>Key message 1</vt:lpstr>
      <vt:lpstr>Key message 2</vt:lpstr>
      <vt:lpstr>Key message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Slide-deck</dc:title>
  <dc:creator>Man Kit Yip</dc:creator>
  <cp:lastModifiedBy>Man Kit Yip</cp:lastModifiedBy>
  <cp:revision>2</cp:revision>
  <dcterms:created xsi:type="dcterms:W3CDTF">2021-01-01T22:12:47Z</dcterms:created>
  <dcterms:modified xsi:type="dcterms:W3CDTF">2021-01-01T22:20:45Z</dcterms:modified>
</cp:coreProperties>
</file>