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7" r:id="rId2"/>
    <p:sldId id="34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1" id="{31371628-D75D-4245-B144-71FF19DC84FD}">
          <p14:sldIdLst>
            <p14:sldId id="3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742" autoAdjust="0"/>
    <p:restoredTop sz="94660"/>
  </p:normalViewPr>
  <p:slideViewPr>
    <p:cSldViewPr snapToGrid="0">
      <p:cViewPr varScale="1">
        <p:scale>
          <a:sx n="70" d="100"/>
          <a:sy n="70" d="100"/>
        </p:scale>
        <p:origin x="184"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t>30/11/20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t>‹#›</a:t>
            </a:fld>
            <a:endParaRPr lang="en-AU"/>
          </a:p>
        </p:txBody>
      </p:sp>
    </p:spTree>
    <p:extLst>
      <p:ext uri="{BB962C8B-B14F-4D97-AF65-F5344CB8AC3E}">
        <p14:creationId xmlns:p14="http://schemas.microsoft.com/office/powerpoint/2010/main" val="358964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9745754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TS&amp;I</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Inside Sherpa – Digital Internship Module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a:spLocks/>
          </p:cNvSpPr>
          <p:nvPr userDrawn="1"/>
        </p:nvSpPr>
        <p:spPr bwMode="auto">
          <a:xfrm>
            <a:off x="426000" y="6603200"/>
            <a:ext cx="1205458"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a:t>
            </a: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tabLst/>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630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660853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62"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6195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US" noProof="0" dirty="0"/>
              <a:t>Usability of the Solution </a:t>
            </a:r>
          </a:p>
          <a:p>
            <a:pPr marL="0" lvl="2" indent="0">
              <a:buNone/>
            </a:pPr>
            <a:r>
              <a:rPr lang="en-US" noProof="0" dirty="0"/>
              <a:t>User friendly well designed</a:t>
            </a:r>
          </a:p>
          <a:p>
            <a:pPr marL="0" lvl="2" indent="0">
              <a:buNone/>
            </a:pPr>
            <a:r>
              <a:rPr lang="en-US" dirty="0"/>
              <a:t>Easy to use</a:t>
            </a:r>
          </a:p>
          <a:p>
            <a:pPr marL="0" lvl="2" indent="0">
              <a:buNone/>
            </a:pPr>
            <a:r>
              <a:rPr lang="en-US" noProof="0" dirty="0"/>
              <a:t>Feature fulfils the needs of customer</a:t>
            </a:r>
          </a:p>
          <a:p>
            <a:pPr marL="0" lvl="2" indent="0">
              <a:buNone/>
            </a:pPr>
            <a:r>
              <a:rPr lang="en-US" dirty="0"/>
              <a:t>Follows the SDLC standards</a:t>
            </a:r>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noProof="0" dirty="0"/>
              <a:t>Client Discovery</a:t>
            </a:r>
          </a:p>
        </p:txBody>
      </p:sp>
      <p:sp>
        <p:nvSpPr>
          <p:cNvPr id="3" name="Title 2"/>
          <p:cNvSpPr>
            <a:spLocks noGrp="1"/>
          </p:cNvSpPr>
          <p:nvPr>
            <p:ph type="title"/>
          </p:nvPr>
        </p:nvSpPr>
        <p:spPr/>
        <p:txBody>
          <a:bodyPr/>
          <a:lstStyle/>
          <a:p>
            <a:r>
              <a:rPr lang="en-US" noProof="0" dirty="0"/>
              <a:t>Module 1</a:t>
            </a:r>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Technology Delivery</a:t>
            </a:r>
          </a:p>
          <a:p>
            <a:pPr lvl="1"/>
            <a:r>
              <a:rPr lang="en-AU" dirty="0"/>
              <a:t>Classification of software and hardware component</a:t>
            </a:r>
          </a:p>
          <a:p>
            <a:pPr lvl="1"/>
            <a:r>
              <a:rPr lang="en-AU" dirty="0"/>
              <a:t> </a:t>
            </a:r>
          </a:p>
          <a:p>
            <a:pPr lvl="2"/>
            <a:endParaRPr lang="en-AU"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Technology Architecture</a:t>
            </a:r>
          </a:p>
          <a:p>
            <a:pPr lvl="1"/>
            <a:r>
              <a:rPr lang="en-AU" dirty="0"/>
              <a:t>Software:</a:t>
            </a:r>
          </a:p>
          <a:p>
            <a:pPr lvl="1"/>
            <a:r>
              <a:rPr lang="en-AU" dirty="0"/>
              <a:t>Hardware:</a:t>
            </a:r>
          </a:p>
          <a:p>
            <a:pPr lvl="1"/>
            <a:r>
              <a:rPr lang="en-AU" dirty="0"/>
              <a:t>Support:</a:t>
            </a:r>
          </a:p>
          <a:p>
            <a:pPr lvl="1"/>
            <a:r>
              <a:rPr lang="en-AU" dirty="0"/>
              <a:t>Security:</a:t>
            </a:r>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Technology Framework and Compatibility</a:t>
            </a:r>
          </a:p>
          <a:p>
            <a:pPr lvl="1"/>
            <a:endParaRPr lang="en-AU" dirty="0"/>
          </a:p>
          <a:p>
            <a:pPr lvl="1"/>
            <a:r>
              <a:rPr lang="en-AU" dirty="0"/>
              <a:t>Device support</a:t>
            </a:r>
          </a:p>
          <a:p>
            <a:pPr lvl="1"/>
            <a:r>
              <a:rPr lang="en-AU" dirty="0"/>
              <a:t>Requirements</a:t>
            </a:r>
          </a:p>
          <a:p>
            <a:pPr lvl="1"/>
            <a:r>
              <a:rPr lang="en-AU" dirty="0"/>
              <a:t>Programming languages</a:t>
            </a:r>
          </a:p>
          <a:p>
            <a:pPr lvl="1"/>
            <a:r>
              <a:rPr lang="en-AU"/>
              <a:t>Platform support </a:t>
            </a:r>
            <a:endParaRPr lang="en-AU" dirty="0"/>
          </a:p>
          <a:p>
            <a:pPr lvl="2"/>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outline all the technology considerations you believe </a:t>
            </a:r>
            <a:r>
              <a:rPr lang="en-AU" sz="1100" dirty="0" err="1"/>
              <a:t>MyBank</a:t>
            </a:r>
            <a:r>
              <a:rPr lang="en-AU" sz="1100" dirty="0"/>
              <a:t> need to take into account before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143</Words>
  <Application>Microsoft Macintosh PowerPoint</Application>
  <PresentationFormat>Widescreen</PresentationFormat>
  <Paragraphs>28</Paragraphs>
  <Slides>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10" baseType="lpstr">
      <vt:lpstr>Chronicle Display Black</vt:lpstr>
      <vt:lpstr>Open Sans</vt:lpstr>
      <vt:lpstr>Arial</vt:lpstr>
      <vt:lpstr>Calibri</vt:lpstr>
      <vt:lpstr>Segoe UI Semilight</vt:lpstr>
      <vt:lpstr>Verdana</vt:lpstr>
      <vt:lpstr>Deloitte_4_3_Onscreen</vt:lpstr>
      <vt:lpstr>think-cell Slide</vt:lpstr>
      <vt:lpstr>PowerPoint Presentation</vt:lpstr>
      <vt:lpstr>Module 1</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Man Kit Yip</cp:lastModifiedBy>
  <cp:revision>39</cp:revision>
  <dcterms:created xsi:type="dcterms:W3CDTF">2019-02-05T22:29:20Z</dcterms:created>
  <dcterms:modified xsi:type="dcterms:W3CDTF">2020-11-30T18:10:23Z</dcterms:modified>
</cp:coreProperties>
</file>