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34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2" id="{8854123B-E4B3-4D6C-86B0-9E6ACC191446}">
          <p14:sldIdLst>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660"/>
  </p:normalViewPr>
  <p:slideViewPr>
    <p:cSldViewPr snapToGrid="0">
      <p:cViewPr varScale="1">
        <p:scale>
          <a:sx n="72" d="100"/>
          <a:sy n="72" d="100"/>
        </p:scale>
        <p:origin x="208"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30/11/20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794656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3"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a:t>Value Analysis</a:t>
            </a:r>
          </a:p>
          <a:p>
            <a:pPr marL="0" lvl="2" indent="0">
              <a:buNone/>
            </a:pPr>
            <a:r>
              <a:rPr lang="en-US" noProof="0" dirty="0"/>
              <a:t>Scale up capability</a:t>
            </a:r>
          </a:p>
          <a:p>
            <a:pPr marL="0" lvl="2" indent="0">
              <a:buNone/>
            </a:pPr>
            <a:r>
              <a:rPr lang="en-US" dirty="0"/>
              <a:t>Increased services offered</a:t>
            </a:r>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Costs</a:t>
            </a:r>
          </a:p>
          <a:p>
            <a:pPr lvl="1"/>
            <a:r>
              <a:rPr lang="en-AU" b="0" dirty="0"/>
              <a:t>Staffing costs</a:t>
            </a:r>
          </a:p>
          <a:p>
            <a:pPr lvl="1"/>
            <a:r>
              <a:rPr lang="en-AU" b="0" dirty="0"/>
              <a:t>Infrastructure costs</a:t>
            </a:r>
          </a:p>
          <a:p>
            <a:pPr lvl="1"/>
            <a:r>
              <a:rPr lang="en-AU" b="0" dirty="0"/>
              <a:t>Operating costs</a:t>
            </a:r>
          </a:p>
          <a:p>
            <a:pPr lvl="1"/>
            <a:r>
              <a:rPr lang="en-AU" b="0" dirty="0"/>
              <a:t>Inventory</a:t>
            </a:r>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a:t>Feasibility</a:t>
            </a:r>
          </a:p>
          <a:p>
            <a:pPr marL="0" lvl="2" indent="0">
              <a:buNone/>
            </a:pPr>
            <a:r>
              <a:rPr lang="en-AU" dirty="0"/>
              <a:t>Prior cases</a:t>
            </a:r>
          </a:p>
          <a:p>
            <a:pPr marL="0" lvl="2" indent="0">
              <a:buNone/>
            </a:pPr>
            <a:r>
              <a:rPr lang="en-AU" dirty="0"/>
              <a:t>Better employee management</a:t>
            </a:r>
          </a:p>
          <a:p>
            <a:pPr marL="0" lvl="2" indent="0">
              <a:buNone/>
            </a:pPr>
            <a:r>
              <a:rPr lang="en-AU" dirty="0"/>
              <a:t>Improved customer engagement</a:t>
            </a:r>
          </a:p>
          <a:p>
            <a:pPr marL="0" lvl="2" indent="0">
              <a:buNone/>
            </a:pPr>
            <a:r>
              <a:rPr lang="en-AU" dirty="0"/>
              <a:t>Increased business competitiveness </a:t>
            </a:r>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Benefits</a:t>
            </a:r>
          </a:p>
          <a:p>
            <a:pPr lvl="1"/>
            <a:r>
              <a:rPr lang="en-AU" b="0" dirty="0"/>
              <a:t>Improve service efficiency</a:t>
            </a:r>
          </a:p>
          <a:p>
            <a:pPr lvl="1"/>
            <a:r>
              <a:rPr lang="en-AU" b="0" dirty="0"/>
              <a:t>Increased productivity</a:t>
            </a:r>
          </a:p>
          <a:p>
            <a:pPr lvl="1"/>
            <a:r>
              <a:rPr lang="en-AU" b="0" dirty="0"/>
              <a:t>Enhanced reporting and error handling</a:t>
            </a:r>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present a justification for why </a:t>
            </a:r>
            <a:r>
              <a:rPr lang="en-AU" sz="1100" dirty="0" err="1"/>
              <a:t>MyBank</a:t>
            </a:r>
            <a:r>
              <a:rPr lang="en-AU" sz="1100" dirty="0"/>
              <a:t> should proceed with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128</Words>
  <Application>Microsoft Macintosh PowerPoint</Application>
  <PresentationFormat>Widescreen</PresentationFormat>
  <Paragraphs>26</Paragraphs>
  <Slides>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0" baseType="lpstr">
      <vt:lpstr>Chronicle Display Black</vt:lpstr>
      <vt:lpstr>Open Sans</vt:lpstr>
      <vt:lpstr>Arial</vt:lpstr>
      <vt:lpstr>Calibri</vt:lpstr>
      <vt:lpstr>Segoe UI Semilight</vt:lpstr>
      <vt:lpstr>Verdana</vt:lpstr>
      <vt:lpstr>Deloitte_4_3_Onscreen</vt:lpstr>
      <vt:lpstr>think-cell Slide</vt:lpstr>
      <vt:lpstr>PowerPoint Presentation</vt:lpstr>
      <vt:lpstr>Module 2</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Man Kit Yip</cp:lastModifiedBy>
  <cp:revision>40</cp:revision>
  <dcterms:created xsi:type="dcterms:W3CDTF">2019-02-05T22:29:20Z</dcterms:created>
  <dcterms:modified xsi:type="dcterms:W3CDTF">2020-11-30T18:24:37Z</dcterms:modified>
</cp:coreProperties>
</file>