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7" r:id="rId2"/>
    <p:sldId id="35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3" id="{3C8133C5-4B1C-4E46-AE33-CC30E57F79B8}">
          <p14:sldIdLst>
            <p14:sldId id="3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848" autoAdjust="0"/>
    <p:restoredTop sz="94660"/>
  </p:normalViewPr>
  <p:slideViewPr>
    <p:cSldViewPr snapToGrid="0">
      <p:cViewPr varScale="1">
        <p:scale>
          <a:sx n="69" d="100"/>
          <a:sy n="69" d="100"/>
        </p:scale>
        <p:origin x="224"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30/11/20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487727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3"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dirty="0"/>
              <a:t>Delivery Approach</a:t>
            </a:r>
          </a:p>
          <a:p>
            <a:pPr marL="0" lvl="2" indent="0">
              <a:buNone/>
            </a:pPr>
            <a:r>
              <a:rPr lang="en-US" dirty="0"/>
              <a:t>Agile, waterfall, hybrid</a:t>
            </a:r>
          </a:p>
          <a:p>
            <a:pPr marL="0" lvl="2" indent="0">
              <a:buNone/>
            </a:pPr>
            <a:r>
              <a:rPr lang="en-US" dirty="0"/>
              <a:t>Technology used</a:t>
            </a:r>
          </a:p>
          <a:p>
            <a:pPr marL="0" lvl="2" indent="0">
              <a:buNone/>
            </a:pPr>
            <a:r>
              <a:rPr lang="en-US" noProof="0" dirty="0"/>
              <a:t>Ways of working</a:t>
            </a:r>
          </a:p>
        </p:txBody>
      </p:sp>
      <p:sp>
        <p:nvSpPr>
          <p:cNvPr id="6" name="Text Placeholder 5"/>
          <p:cNvSpPr>
            <a:spLocks noGrp="1"/>
          </p:cNvSpPr>
          <p:nvPr>
            <p:ph type="body" sz="quarter" idx="13"/>
          </p:nvPr>
        </p:nvSpPr>
        <p:spPr>
          <a:xfrm>
            <a:off x="469901" y="736688"/>
            <a:ext cx="9163050" cy="373021"/>
          </a:xfrm>
        </p:spPr>
        <p:txBody>
          <a:bodyPr/>
          <a:lstStyle/>
          <a:p>
            <a:r>
              <a:rPr lang="en-US" dirty="0"/>
              <a:t>Considerations for </a:t>
            </a:r>
            <a:r>
              <a:rPr lang="en-US" dirty="0" err="1"/>
              <a:t>Mobilisation</a:t>
            </a:r>
            <a:endParaRPr lang="en-US" dirty="0"/>
          </a:p>
        </p:txBody>
      </p:sp>
      <p:sp>
        <p:nvSpPr>
          <p:cNvPr id="3" name="Title 2"/>
          <p:cNvSpPr>
            <a:spLocks noGrp="1"/>
          </p:cNvSpPr>
          <p:nvPr>
            <p:ph type="title"/>
          </p:nvPr>
        </p:nvSpPr>
        <p:spPr/>
        <p:txBody>
          <a:bodyPr/>
          <a:lstStyle/>
          <a:p>
            <a:r>
              <a:rPr lang="en-US" dirty="0"/>
              <a:t>Module 3</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Resource Requirements</a:t>
            </a:r>
          </a:p>
          <a:p>
            <a:pPr marL="0" lvl="2" indent="0">
              <a:buNone/>
            </a:pPr>
            <a:r>
              <a:rPr lang="en-AU" dirty="0"/>
              <a:t>Skillsets required</a:t>
            </a:r>
          </a:p>
          <a:p>
            <a:pPr marL="0" lvl="2" indent="0">
              <a:buNone/>
            </a:pPr>
            <a:r>
              <a:rPr lang="en-AU" dirty="0"/>
              <a:t>Onboarding</a:t>
            </a:r>
          </a:p>
          <a:p>
            <a:pPr marL="0" lvl="2" indent="0">
              <a:buNone/>
            </a:pPr>
            <a:r>
              <a:rPr lang="en-AU" dirty="0"/>
              <a:t>Subcontracting</a:t>
            </a:r>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dirty="0"/>
              <a:t>Timeframes</a:t>
            </a:r>
          </a:p>
          <a:p>
            <a:pPr lvl="1"/>
            <a:r>
              <a:rPr lang="en-AU" dirty="0"/>
              <a:t>Stakeholders</a:t>
            </a:r>
          </a:p>
          <a:p>
            <a:pPr lvl="1"/>
            <a:r>
              <a:rPr lang="en-AU" dirty="0"/>
              <a:t>Milestones</a:t>
            </a:r>
          </a:p>
          <a:p>
            <a:pPr lvl="1"/>
            <a:r>
              <a:rPr lang="en-AU" dirty="0"/>
              <a:t>Scope of work</a:t>
            </a:r>
          </a:p>
          <a:p>
            <a:pPr lvl="1"/>
            <a:r>
              <a:rPr lang="en-AU" dirty="0"/>
              <a:t>Timeframe of delivery </a:t>
            </a:r>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Cost Estimates</a:t>
            </a:r>
          </a:p>
          <a:p>
            <a:pPr marL="0" lvl="2" indent="0">
              <a:buNone/>
            </a:pPr>
            <a:r>
              <a:rPr lang="en-AU" dirty="0"/>
              <a:t>Time, material, fixed costs</a:t>
            </a:r>
          </a:p>
          <a:p>
            <a:pPr marL="0" lvl="2" indent="0">
              <a:buNone/>
            </a:pPr>
            <a:r>
              <a:rPr lang="en-AU" dirty="0"/>
              <a:t>Estimation over tenure </a:t>
            </a:r>
            <a:r>
              <a:rPr lang="en-AU"/>
              <a:t>of project</a:t>
            </a:r>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explain how you plan to develop and implement </a:t>
            </a:r>
            <a:r>
              <a:rPr lang="en-AU" sz="1100" dirty="0" err="1"/>
              <a:t>MyBank’s</a:t>
            </a:r>
            <a:r>
              <a:rPr lang="en-AU" sz="1100" dirty="0"/>
              <a:t> online banking solution .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79229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126</Words>
  <Application>Microsoft Macintosh PowerPoint</Application>
  <PresentationFormat>Widescreen</PresentationFormat>
  <Paragraphs>25</Paragraphs>
  <Slides>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10" baseType="lpstr">
      <vt:lpstr>Chronicle Display Black</vt:lpstr>
      <vt:lpstr>Open Sans</vt:lpstr>
      <vt:lpstr>Arial</vt:lpstr>
      <vt:lpstr>Calibri</vt:lpstr>
      <vt:lpstr>Segoe UI Semilight</vt:lpstr>
      <vt:lpstr>Verdana</vt:lpstr>
      <vt:lpstr>Deloitte_4_3_Onscreen</vt:lpstr>
      <vt:lpstr>think-cell Slide</vt:lpstr>
      <vt:lpstr>PowerPoint Presentation</vt:lpstr>
      <vt:lpstr>Module 3</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Man Kit Yip</cp:lastModifiedBy>
  <cp:revision>40</cp:revision>
  <dcterms:created xsi:type="dcterms:W3CDTF">2019-02-05T22:29:20Z</dcterms:created>
  <dcterms:modified xsi:type="dcterms:W3CDTF">2020-11-30T18:34:02Z</dcterms:modified>
</cp:coreProperties>
</file>