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media/image2.bin" ContentType="image/jpeg"/>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8"/>
  </p:notesMasterIdLst>
  <p:handoutMasterIdLst>
    <p:handoutMasterId r:id="rId9"/>
  </p:handoutMasterIdLst>
  <p:sldIdLst>
    <p:sldId id="340" r:id="rId6"/>
    <p:sldId id="437" r:id="rId7"/>
  </p:sldIdLst>
  <p:sldSz cx="12192000" cy="6858000"/>
  <p:notesSz cx="7315200" cy="9601200"/>
  <p:custDataLst>
    <p:tags r:id="rId10"/>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E0559F-84C3-44AA-8930-5F8AB2565DDB}">
          <p14:sldIdLst>
            <p14:sldId id="340"/>
          </p14:sldIdLst>
        </p14:section>
        <p14:section name="Module 1" id="{802E5F98-B458-43BC-82D3-4C1BA50911FE}">
          <p14:sldIdLst>
            <p14:sldId id="437"/>
          </p14:sldIdLst>
        </p14:section>
      </p14:sectionLst>
    </p:ext>
    <p:ext uri="{EFAFB233-063F-42B5-8137-9DF3F51BA10A}">
      <p15:sldGuideLst xmlns:p15="http://schemas.microsoft.com/office/powerpoint/2012/main">
        <p15:guide id="10" userDrawn="1">
          <p15:clr>
            <a:srgbClr val="A4A3A4"/>
          </p15:clr>
        </p15:guide>
        <p15:guide id="11" orient="horz" pos="2047"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589"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D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18" autoAdjust="0"/>
    <p:restoredTop sz="94799" autoAdjust="0"/>
  </p:normalViewPr>
  <p:slideViewPr>
    <p:cSldViewPr snapToGrid="0" showGuides="1">
      <p:cViewPr varScale="1">
        <p:scale>
          <a:sx n="67" d="100"/>
          <a:sy n="67" d="100"/>
        </p:scale>
        <p:origin x="192" y="1208"/>
      </p:cViewPr>
      <p:guideLst>
        <p:guide/>
        <p:guide orient="horz" pos="2047"/>
        <p:guide orient="horz" pos="1593"/>
        <p:guide orient="horz" pos="2568"/>
        <p:guide orient="horz" pos="3072"/>
        <p:guide orient="horz" pos="3589"/>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81" d="100"/>
        <a:sy n="81" d="100"/>
      </p:scale>
      <p:origin x="0" y="-15424"/>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11/30/20</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11/30/20</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bin"/><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855205620"/>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6"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AU" noProof="0"/>
              <a:t>Click to edit Master text styles</a:t>
            </a:r>
            <a:endParaRPr lang="en-AU"/>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AU" noProof="0"/>
              <a:t>Click icon to add picture</a:t>
            </a:r>
            <a:endParaRPr lang="en-AU"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AU" noProof="0" dirty="0"/>
              <a:t>Click icon to add picture</a:t>
            </a:r>
            <a:endParaRPr lang="en-AU"/>
          </a:p>
        </p:txBody>
      </p:sp>
      <p:sp>
        <p:nvSpPr>
          <p:cNvPr id="7" name="Footer Placeholder"/>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pic>
        <p:nvPicPr>
          <p:cNvPr id="1338897400"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8" name="FLD_PresentationTitle"/>
          <p:cNvSpPr>
            <a:spLocks noGrp="1"/>
          </p:cNvSpPr>
          <p:nvPr>
            <p:ph type="title" hasCustomPrompt="1"/>
          </p:nvPr>
        </p:nvSpPr>
        <p:spPr>
          <a:xfrm>
            <a:off x="469900" y="5389200"/>
            <a:ext cx="5623816" cy="414000"/>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1"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2"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9"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1228436752"/>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AU" noProof="0"/>
              <a:t>Click to edit Master text styles</a:t>
            </a:r>
            <a:endParaRPr lang="en-AU"/>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AU" noProof="0"/>
              <a:t>Click icon to add chart</a:t>
            </a:r>
            <a:endParaRPr lang="en-AU"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AU" noProof="0"/>
              <a:t>Click to edit Master text styles</a:t>
            </a:r>
            <a:endParaRPr lang="en-AU"/>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AU" noProof="0"/>
              <a:t>Click icon to add chart</a:t>
            </a:r>
            <a:endParaRPr lang="en-AU"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AU" noProof="0"/>
              <a:t>Click to edit Master text styles</a:t>
            </a:r>
            <a:endParaRPr lang="en-AU"/>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AU" noProof="0"/>
              <a:t>Click icon to add chart</a:t>
            </a:r>
            <a:endParaRPr lang="en-AU"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AU" noProof="0"/>
              <a:t>Click to edit Master text styles</a:t>
            </a:r>
            <a:endParaRPr lang="en-AU"/>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AU" noProof="0"/>
              <a:t>Click to edit Master text styles</a:t>
            </a:r>
            <a:endParaRPr lang="en-AU"/>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AU" noProof="0"/>
              <a:t>Click icon to add chart</a:t>
            </a:r>
            <a:endParaRPr lang="en-AU"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AU" noProof="0"/>
              <a:t>Click to edit Master text styles</a:t>
            </a:r>
            <a:endParaRPr lang="en-AU"/>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AU" noProof="0"/>
              <a:t>Click icon to add chart</a:t>
            </a:r>
            <a:endParaRPr lang="en-AU"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AU" noProof="0"/>
              <a:t>Click to edit Master text styles</a:t>
            </a:r>
            <a:endParaRPr lang="en-AU"/>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AU" noProof="0"/>
              <a:t>Click to edit Master text styles</a:t>
            </a:r>
            <a:endParaRPr lang="en-AU"/>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AU" noProof="0"/>
              <a:t>Click icon to add picture</a:t>
            </a:r>
            <a:endParaRPr lang="en-AU"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AU" noProof="0"/>
              <a:t>Click icon to add picture</a:t>
            </a:r>
            <a:endParaRPr lang="en-AU"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AU" noProof="0"/>
              <a:t>Click icon to add picture</a:t>
            </a:r>
            <a:endParaRPr lang="en-AU"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AU" noProof="0"/>
              <a:t>Click icon to add picture</a:t>
            </a:r>
            <a:endParaRPr lang="en-AU"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sp>
        <p:nvSpPr>
          <p:cNvPr id="8"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6"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pic>
        <p:nvPicPr>
          <p:cNvPr id="1571184834" name="LogoFrontSlide"/>
          <p:cNvPicPr>
            <a:picLocks noChangeAspect="1"/>
          </p:cNvPicPr>
          <p:nvPr/>
        </p:nvPicPr>
        <p:blipFill>
          <a:blip r:embed="rId3"/>
          <a:stretch>
            <a:fillRect/>
          </a:stretch>
        </p:blipFill>
        <p:spPr>
          <a:xfrm>
            <a:off x="475200" y="464400"/>
            <a:ext cx="2283232" cy="1000799"/>
          </a:xfrm>
          <a:prstGeom prst="rect">
            <a:avLst/>
          </a:prstGeom>
        </p:spPr>
      </p:pic>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9"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0"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449059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AU" noProof="0"/>
              <a:t>Click icon to add picture</a:t>
            </a:r>
            <a:endParaRPr lang="en-AU"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AU" noProof="0"/>
              <a:t>Click icon to add picture</a:t>
            </a:r>
            <a:endParaRPr lang="en-AU"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AU" noProof="0"/>
              <a:t>Click icon to add picture</a:t>
            </a:r>
            <a:endParaRPr lang="en-AU"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AU" noProof="0"/>
              <a:t>Click icon to add picture</a:t>
            </a:r>
            <a:endParaRPr lang="en-AU"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AU" noProof="0"/>
              <a:t>Click to edit Master text styles</a:t>
            </a:r>
            <a:endParaRPr lang="en-AU"/>
          </a:p>
          <a:p>
            <a:pPr lvl="1"/>
            <a:r>
              <a:rPr lang="en-AU" noProof="0"/>
              <a:t>Second level</a:t>
            </a:r>
            <a:endParaRPr lang="en-AU"/>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AU" noProof="0"/>
              <a:t>Click icon to add picture</a:t>
            </a:r>
            <a:endParaRPr lang="en-AU" noProof="0" dirty="0"/>
          </a:p>
        </p:txBody>
      </p:sp>
      <p:sp>
        <p:nvSpPr>
          <p:cNvPr id="5" name="Picture Placeholder 7"/>
          <p:cNvSpPr>
            <a:spLocks noGrp="1"/>
          </p:cNvSpPr>
          <p:nvPr>
            <p:ph type="pic" sz="quarter" idx="14"/>
          </p:nvPr>
        </p:nvSpPr>
        <p:spPr>
          <a:xfrm>
            <a:off x="8082784" y="1700213"/>
            <a:ext cx="3639316" cy="2059099"/>
          </a:xfrm>
        </p:spPr>
        <p:txBody>
          <a:bodyPr/>
          <a:lstStyle/>
          <a:p>
            <a:r>
              <a:rPr lang="en-AU" noProof="0"/>
              <a:t>Click icon to add picture</a:t>
            </a:r>
            <a:endParaRPr lang="en-AU" noProof="0" dirty="0"/>
          </a:p>
        </p:txBody>
      </p:sp>
      <p:sp>
        <p:nvSpPr>
          <p:cNvPr id="6" name="Picture Placeholder 7"/>
          <p:cNvSpPr>
            <a:spLocks noGrp="1"/>
          </p:cNvSpPr>
          <p:nvPr>
            <p:ph type="pic" sz="quarter" idx="15"/>
          </p:nvPr>
        </p:nvSpPr>
        <p:spPr>
          <a:xfrm>
            <a:off x="4284188" y="1700212"/>
            <a:ext cx="3636962" cy="2057767"/>
          </a:xfrm>
        </p:spPr>
        <p:txBody>
          <a:bodyPr/>
          <a:lstStyle/>
          <a:p>
            <a:r>
              <a:rPr lang="en-AU" noProof="0"/>
              <a:t>Click icon to add picture</a:t>
            </a:r>
            <a:endParaRPr lang="en-AU"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AU" noProof="0" dirty="0"/>
              <a:t>Click to edit Master text styles</a:t>
            </a:r>
            <a:endParaRPr lang="en-AU"/>
          </a:p>
          <a:p>
            <a:pPr lvl="1"/>
            <a:r>
              <a:rPr lang="en-AU" noProof="0" dirty="0"/>
              <a:t>Second level</a:t>
            </a:r>
            <a:endParaRPr lang="en-AU"/>
          </a:p>
          <a:p>
            <a:pPr lvl="2"/>
            <a:r>
              <a:rPr lang="en-AU" noProof="0" dirty="0"/>
              <a:t>Third level</a:t>
            </a:r>
            <a:endParaRPr lang="en-AU"/>
          </a:p>
          <a:p>
            <a:pPr lvl="3"/>
            <a:r>
              <a:rPr lang="en-AU" noProof="0" dirty="0"/>
              <a:t>Fourth level</a:t>
            </a:r>
            <a:endParaRPr lang="en-AU"/>
          </a:p>
          <a:p>
            <a:pPr lvl="4"/>
            <a:r>
              <a:rPr lang="en-AU" noProof="0" dirty="0"/>
              <a:t>Fifth level</a:t>
            </a:r>
            <a:endParaRPr lang="en-AU"/>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AU"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2" name="TextBox 1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AU" sz="1600" noProof="0" dirty="0">
                <a:solidFill>
                  <a:schemeClr val="bg1"/>
                </a:solidFill>
              </a:rPr>
              <a:t>Co-brand</a:t>
            </a:r>
            <a:br>
              <a:rPr lang="en-US" sz="1600" noProof="0" dirty="0">
                <a:solidFill>
                  <a:schemeClr val="bg1"/>
                </a:solidFill>
              </a:rPr>
            </a:br>
            <a:r>
              <a:rPr lang="en-AU" sz="1600" noProof="0" dirty="0">
                <a:solidFill>
                  <a:schemeClr val="bg1"/>
                </a:solidFill>
              </a:rPr>
              <a:t>Logo</a:t>
            </a:r>
            <a:endParaRPr lang="en-AU"/>
          </a:p>
          <a:p>
            <a:endParaRPr lang="en-AU"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
        <p:nvSpPr>
          <p:cNvPr id="2" name="TextBox 1"/>
          <p:cNvSpPr txBox="1"/>
          <p:nvPr userDrawn="1"/>
        </p:nvSpPr>
        <p:spPr>
          <a:xfrm>
            <a:off x="5059017" y="6426026"/>
            <a:ext cx="4353339" cy="215444"/>
          </a:xfrm>
          <a:prstGeom prst="rect">
            <a:avLst/>
          </a:prstGeom>
          <a:noFill/>
        </p:spPr>
        <p:txBody>
          <a:bodyPr wrap="square" lIns="0" tIns="0" rIns="0" bIns="0" rtlCol="0">
            <a:spAutoFit/>
          </a:bodyPr>
          <a:lstStyle/>
          <a:p>
            <a:pPr marL="0" indent="0">
              <a:spcBef>
                <a:spcPts val="600"/>
              </a:spcBef>
              <a:buSzPct val="100000"/>
              <a:buFont typeface="Arial"/>
              <a:buNone/>
            </a:pPr>
            <a:r>
              <a:rPr lang="en-AU" sz="1400" dirty="0">
                <a:solidFill>
                  <a:srgbClr val="FF0000"/>
                </a:solidFill>
              </a:rPr>
              <a:t>[Draft – Work in Progress]</a:t>
            </a:r>
          </a:p>
        </p:txBody>
      </p:sp>
      <p:sp>
        <p:nvSpPr>
          <p:cNvPr id="20" name="Rectangle 19"/>
          <p:cNvSpPr/>
          <p:nvPr userDrawn="1"/>
        </p:nvSpPr>
        <p:spPr>
          <a:xfrm>
            <a:off x="6167796" y="1704423"/>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AU" sz="1467" noProof="0" dirty="0">
              <a:solidFill>
                <a:schemeClr val="bg1"/>
              </a:solidFill>
            </a:endParaRPr>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AU" noProof="0" dirty="0"/>
              <a:t>Click to add subtitle</a:t>
            </a:r>
            <a:endParaRPr lang="en-AU"/>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AU" noProof="0"/>
              <a:t>Click to edit Master title style</a:t>
            </a:r>
            <a:endParaRPr lang="en-AU" noProof="0" dirty="0"/>
          </a:p>
        </p:txBody>
      </p:sp>
      <p:sp>
        <p:nvSpPr>
          <p:cNvPr id="11"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AU" noProof="0" dirty="0"/>
              <a:t>Click to add subtitle</a:t>
            </a:r>
            <a:endParaRPr lang="en-AU"/>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AU" noProof="0"/>
              <a:t>Click to edit Master title style</a:t>
            </a:r>
            <a:endParaRPr lang="en-AU"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6" name="Footer Placeholder"/>
          <p:cNvSpPr>
            <a:spLocks noGrp="1"/>
          </p:cNvSpPr>
          <p:nvPr>
            <p:ph type="ftr" sz="quarter" idx="13"/>
          </p:nvPr>
        </p:nvSpPr>
        <p:spPr>
          <a:xfrm>
            <a:off x="0" y="6912000"/>
            <a:ext cx="0" cy="0"/>
          </a:xfrm>
          <a:prstGeom prst="rect">
            <a:avLst/>
          </a:prstGeom>
        </p:spPr>
        <p:txBody>
          <a:bodyPr anchor="b" anchorCtr="0"/>
          <a:lstStyle>
            <a:lvl1pPr algn="r" defTabSz="1219170" rtl="0" eaLnBrk="1" latinLnBrk="0" hangingPunct="1">
              <a:lnSpc>
                <a:spcPct val="100000"/>
              </a:lnSpc>
              <a:spcBef>
                <a:spcPct val="0"/>
              </a:spcBef>
              <a:buNone/>
              <a:defRPr lang="en-GB" sz="100" b="0" kern="1200" dirty="0">
                <a:noFill/>
                <a:latin typeface="+mj-lt"/>
                <a:ea typeface="Open Sans" panose="020B0606030504020204" pitchFamily="34" charset="0"/>
                <a:cs typeface="Open Sans" panose="020B0606030504020204" pitchFamily="34" charset="0"/>
              </a:defRPr>
            </a:lvl1pPr>
          </a:lstStyle>
          <a:p>
            <a:endParaRPr lang="en-AU" dirty="0"/>
          </a:p>
        </p:txBody>
      </p:sp>
      <p:pic>
        <p:nvPicPr>
          <p:cNvPr id="1863647512"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3" name="FLD_PresentationSubtitle"/>
          <p:cNvSpPr>
            <a:spLocks noGrp="1"/>
          </p:cNvSpPr>
          <p:nvPr>
            <p:ph type="subTitle" idx="1" hasCustomPrompt="1"/>
          </p:nvPr>
        </p:nvSpPr>
        <p:spPr bwMode="gray">
          <a:xfrm>
            <a:off x="475326" y="5845180"/>
            <a:ext cx="5620673"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7" name="FLD_PresentationTitle"/>
          <p:cNvSpPr>
            <a:spLocks noGrp="1"/>
          </p:cNvSpPr>
          <p:nvPr>
            <p:ph type="title" hasCustomPrompt="1"/>
          </p:nvPr>
        </p:nvSpPr>
        <p:spPr>
          <a:xfrm>
            <a:off x="4210150" y="1530450"/>
            <a:ext cx="3780000" cy="3780000"/>
          </a:xfrm>
          <a:prstGeom prst="ellipse">
            <a:avLst/>
          </a:prstGeom>
          <a:ln w="25400">
            <a:solidFill>
              <a:schemeClr val="accent1"/>
            </a:solidFill>
          </a:ln>
        </p:spPr>
        <p:txBody>
          <a:bodyPr anchor="ctr" anchorCtr="0"/>
          <a:lstStyle>
            <a:lvl1pPr algn="ctr">
              <a:lnSpc>
                <a:spcPct val="97000"/>
              </a:lnSpc>
              <a:defRPr sz="3200" b="0"/>
            </a:lvl1pPr>
          </a:lstStyle>
          <a:p>
            <a:r>
              <a:rPr lang="en-AU" dirty="0"/>
              <a:t>Presentation title runs here</a:t>
            </a:r>
            <a:endParaRPr lang="en-AU"/>
          </a:p>
        </p:txBody>
      </p:sp>
      <p:sp>
        <p:nvSpPr>
          <p:cNvPr id="8" name="Date_DateCustomA"/>
          <p:cNvSpPr>
            <a:spLocks noGrp="1"/>
          </p:cNvSpPr>
          <p:nvPr>
            <p:ph type="dt" sz="half" idx="14"/>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9" name="Text"/>
          <p:cNvSpPr>
            <a:spLocks noGrp="1"/>
          </p:cNvSpPr>
          <p:nvPr>
            <p:ph type="body" sz="quarter" idx="15" hasCustomPrompt="1"/>
          </p:nvPr>
        </p:nvSpPr>
        <p:spPr>
          <a:xfrm>
            <a:off x="469900" y="6383724"/>
            <a:ext cx="5626100" cy="174280"/>
          </a:xfrm>
        </p:spPr>
        <p:txBody>
          <a:bodyPr/>
          <a:lstStyle>
            <a:lvl1pPr>
              <a:defRPr sz="1050"/>
            </a:lvl1pPr>
          </a:lstStyle>
          <a:p>
            <a:pPr lvl="0"/>
            <a:r>
              <a:rPr lang="en-AU" dirty="0"/>
              <a:t>Click to add name</a:t>
            </a:r>
            <a:endParaRPr lang="en-AU"/>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8589" y="6344060"/>
            <a:ext cx="1343340" cy="221256"/>
          </a:xfrm>
          <a:prstGeom prst="rect">
            <a:avLst/>
          </a:prstGeom>
        </p:spPr>
      </p:pic>
    </p:spTree>
    <p:extLst>
      <p:ext uri="{BB962C8B-B14F-4D97-AF65-F5344CB8AC3E}">
        <p14:creationId xmlns:p14="http://schemas.microsoft.com/office/powerpoint/2010/main" val="732683417"/>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AU" sz="1200" noProof="0" dirty="0"/>
              <a:t>Insert sponsorship mark here</a:t>
            </a:r>
            <a:endParaRPr lang="en-AU" noProof="0" dirty="0"/>
          </a:p>
        </p:txBody>
      </p:sp>
      <p:sp>
        <p:nvSpPr>
          <p:cNvPr id="22" name="LEG_Business"/>
          <p:cNvSpPr>
            <a:spLocks/>
          </p:cNvSpPr>
          <p:nvPr userDrawn="1"/>
        </p:nvSpPr>
        <p:spPr bwMode="auto">
          <a:xfrm>
            <a:off x="474358" y="3429000"/>
            <a:ext cx="8556230" cy="2870201"/>
          </a:xfrm>
          <a:prstGeom prst="rect">
            <a:avLst/>
          </a:prstGeom>
          <a:noFill/>
          <a:ln w="9525">
            <a:noFill/>
            <a:miter lim="800000"/>
            <a:headEnd/>
            <a:tailEnd/>
          </a:ln>
        </p:spPr>
        <p:txBody>
          <a:bodyPr lIns="0" tIns="0" rIns="0" bIns="0" anchor="b"/>
          <a:lstStyle/>
          <a:p>
            <a:pPr defTabSz="1019175">
              <a:spcAft>
                <a:spcPts val="0"/>
              </a:spcAft>
              <a:buClr>
                <a:schemeClr val="tx1"/>
              </a:buClr>
              <a:buSzPct val="80000"/>
              <a:buFont typeface="Wingdings" pitchFamily="2" charset="2"/>
              <a:buNone/>
            </a:pPr>
            <a:r>
              <a:rPr lang="en-AU" sz="900" noProof="1">
                <a:solidFill>
                  <a:schemeClr val="tx1"/>
                </a:solidFill>
              </a:rPr>
              <a:t>Deloitte refers to one or more of Deloitte Touche Tohmatsu Limited (“DTTL”), its global network of member firms, and their related entities. DTTL (also referred to as “Deloitte Global”) and each of its member firms are legally separate and independent entities. DTTL does not provide services to clients. Please see www.deloitte.com/about to learn more.
About Deloitte
Deloitte is a leading global provider of audit and assurance, consulting, financial advisory, risk advisory, tax and related services. Our network of member firms is in more than 150 countries and territories. Learn how Deloitte’s approximately 264,000 people make an impact that matters at www.deloitte.com.
About Deloitte Australia
In Australia, the member firm is the Australian partnership of Deloitte Touche Tohmatsu and is one of Australia’s leading professional services firms. Focused on the creation of value and growth, and known as an employer of choice for innovative human resources programs, we are dedicated to helping our clients and our people excel. For more information, please visit our web site at www.deloitte.com.au.
Liability limited by a scheme approved under Professional Standards Legislation.
Member of Deloitte Touche Tohmatsu Limited
© 2019 Deloitte Consulting Pty Ltd.</a:t>
            </a:r>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AU" noProof="0" dirty="0"/>
              <a:t>Edit Master text styles</a:t>
            </a:r>
            <a:endParaRPr lang="en-AU"/>
          </a:p>
        </p:txBody>
      </p:sp>
      <p:pic>
        <p:nvPicPr>
          <p:cNvPr id="977620953" name="LogoDisclaimerPage"/>
          <p:cNvPicPr>
            <a:picLocks noChangeAspect="1"/>
          </p:cNvPicPr>
          <p:nvPr/>
        </p:nvPicPr>
        <p:blipFill>
          <a:blip r:embed="rId2"/>
          <a:stretch>
            <a:fillRect/>
          </a:stretch>
        </p:blipFill>
        <p:spPr>
          <a:xfrm>
            <a:off x="475200" y="464400"/>
            <a:ext cx="2283232" cy="1000799"/>
          </a:xfrm>
          <a:prstGeom prst="rect">
            <a:avLst/>
          </a:prstGeom>
        </p:spPr>
      </p:pic>
      <p:sp>
        <p:nvSpPr>
          <p:cNvPr id="2" name="Footer Placeholder 1"/>
          <p:cNvSpPr>
            <a:spLocks noGrp="1"/>
          </p:cNvSpPr>
          <p:nvPr>
            <p:ph type="ftr" sz="quarter" idx="16"/>
          </p:nvPr>
        </p:nvSpPr>
        <p:spPr>
          <a:xfrm>
            <a:off x="6184900" y="6476999"/>
            <a:ext cx="4536726" cy="244476"/>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43095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7" name="TextBox 6"/>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10"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AU" noProof="0"/>
              <a:t>Click to edit Master title style</a:t>
            </a:r>
            <a:endParaRPr lang="en-AU"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AU" noProof="0"/>
              <a:t>Click to edit Master text styles</a:t>
            </a:r>
            <a:endParaRPr lang="en-AU"/>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bg1"/>
                </a:solidFill>
              </a:rPr>
              <a:t>Presentation title</a:t>
            </a:r>
            <a:br>
              <a:rPr lang="en-US" sz="650" noProof="0" dirty="0">
                <a:solidFill>
                  <a:schemeClr val="bg1"/>
                </a:solidFill>
              </a:rPr>
            </a:br>
            <a:r>
              <a:rPr lang="en-AU" sz="650" noProof="0" dirty="0">
                <a:solidFill>
                  <a:schemeClr val="bg1"/>
                </a:solidFill>
              </a:rPr>
              <a:t>[To edit, click View &gt; Slide Master &gt; Slide Master]</a:t>
            </a:r>
            <a:endParaRPr lang="en-AU"/>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bg1"/>
                </a:solidFill>
              </a:rPr>
              <a:pPr marL="0" indent="0" algn="r">
                <a:spcBef>
                  <a:spcPts val="800"/>
                </a:spcBef>
                <a:buSzPct val="100000"/>
                <a:buFont typeface="Arial"/>
                <a:buNone/>
              </a:pPr>
              <a:t>‹#›</a:t>
            </a:fld>
            <a:endParaRPr lang="en-AU" sz="650" noProof="0" dirty="0">
              <a:solidFill>
                <a:schemeClr val="bg1"/>
              </a:solidFill>
            </a:endParaRPr>
          </a:p>
        </p:txBody>
      </p:sp>
      <p:sp>
        <p:nvSpPr>
          <p:cNvPr id="7"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bg1"/>
                </a:solidFill>
              </a:rPr>
              <a:t>© 2019 Deloitte Consulting Pty Ltd. All rights reserved.</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vmlDrawing" Target="../drawings/vmlDrawing1.v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4"/>
            </p:custDataLst>
            <p:extLst>
              <p:ext uri="{D42A27DB-BD31-4B8C-83A1-F6EECF244321}">
                <p14:modId xmlns:p14="http://schemas.microsoft.com/office/powerpoint/2010/main" val="166891810"/>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335" name="think-cell Slide" r:id="rId45" imgW="270" imgH="270" progId="TCLayout.ActiveDocument.1">
                  <p:embed/>
                </p:oleObj>
              </mc:Choice>
              <mc:Fallback>
                <p:oleObj name="think-cell Slide" r:id="rId45" imgW="270" imgH="270" progId="TCLayout.ActiveDocument.1">
                  <p:embed/>
                  <p:pic>
                    <p:nvPicPr>
                      <p:cNvPr id="0" name=""/>
                      <p:cNvPicPr/>
                      <p:nvPr/>
                    </p:nvPicPr>
                    <p:blipFill>
                      <a:blip r:embed="rId4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AU" noProof="0"/>
              <a:t>Click to edit Master title style</a:t>
            </a:r>
            <a:endParaRPr lang="en-AU"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AU" noProof="0"/>
              <a:t>Click to edit Master text styles</a:t>
            </a:r>
            <a:endParaRPr lang="en-AU"/>
          </a:p>
          <a:p>
            <a:pPr lvl="1"/>
            <a:r>
              <a:rPr lang="en-AU" noProof="0"/>
              <a:t>Second level</a:t>
            </a:r>
            <a:endParaRPr lang="en-AU"/>
          </a:p>
          <a:p>
            <a:pPr lvl="2"/>
            <a:r>
              <a:rPr lang="en-AU" noProof="0"/>
              <a:t>Third level</a:t>
            </a:r>
            <a:endParaRPr lang="en-AU"/>
          </a:p>
          <a:p>
            <a:pPr lvl="3"/>
            <a:r>
              <a:rPr lang="en-AU" noProof="0"/>
              <a:t>Fourth level</a:t>
            </a:r>
            <a:endParaRPr lang="en-AU"/>
          </a:p>
          <a:p>
            <a:pPr lvl="4"/>
            <a:r>
              <a:rPr lang="en-AU" noProof="0"/>
              <a:t>Fifth level</a:t>
            </a:r>
            <a:endParaRPr lang="en-AU" noProof="0" dirty="0"/>
          </a:p>
        </p:txBody>
      </p:sp>
      <p:sp>
        <p:nvSpPr>
          <p:cNvPr id="10" name="TextBox 9"/>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AU" sz="650" noProof="0" dirty="0">
                <a:solidFill>
                  <a:schemeClr val="tx1"/>
                </a:solidFill>
              </a:rPr>
              <a:t>Presentation title</a:t>
            </a:r>
            <a:br>
              <a:rPr lang="en-US" sz="650" noProof="0" dirty="0">
                <a:solidFill>
                  <a:schemeClr val="tx1"/>
                </a:solidFill>
              </a:rPr>
            </a:br>
            <a:r>
              <a:rPr lang="en-AU" sz="650" noProof="0" dirty="0">
                <a:solidFill>
                  <a:schemeClr val="tx1"/>
                </a:solidFill>
              </a:rPr>
              <a:t>[To edit, click View &gt; Slide Master &gt; Slide Master]</a:t>
            </a:r>
            <a:endParaRPr lang="en-AU"/>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AU" sz="650" noProof="0" smtClean="0">
                <a:solidFill>
                  <a:schemeClr val="tx1"/>
                </a:solidFill>
              </a:rPr>
              <a:pPr marL="0" indent="0" algn="r">
                <a:spcBef>
                  <a:spcPts val="800"/>
                </a:spcBef>
                <a:buSzPct val="100000"/>
                <a:buFont typeface="Arial"/>
                <a:buNone/>
              </a:pPr>
              <a:t>‹#›</a:t>
            </a:fld>
            <a:endParaRPr lang="en-AU" sz="650" noProof="0" dirty="0">
              <a:solidFill>
                <a:schemeClr val="tx1"/>
              </a:solidFill>
            </a:endParaRPr>
          </a:p>
        </p:txBody>
      </p:sp>
      <p:sp>
        <p:nvSpPr>
          <p:cNvPr id="8" name="Copyright"/>
          <p:cNvSpPr/>
          <p:nvPr userDrawn="1"/>
        </p:nvSpPr>
        <p:spPr bwMode="gray">
          <a:xfrm>
            <a:off x="469900" y="6478743"/>
            <a:ext cx="2256183" cy="203202"/>
          </a:xfrm>
          <a:prstGeom prst="rect">
            <a:avLst/>
          </a:prstGeom>
          <a:noFill/>
          <a:ln w="19050" algn="ctr">
            <a:noFill/>
            <a:miter lim="800000"/>
            <a:headEnd/>
            <a:tailEnd/>
          </a:ln>
        </p:spPr>
        <p:txBody>
          <a:bodyPr wrap="square" lIns="0" tIns="0" rIns="0" bIns="0" rtlCol="0" anchor="t" anchorCtr="0"/>
          <a:lstStyle/>
          <a:p>
            <a:pPr algn="l">
              <a:lnSpc>
                <a:spcPct val="106000"/>
              </a:lnSpc>
              <a:buFont typeface="Wingdings 2" pitchFamily="18" charset="2"/>
              <a:buNone/>
            </a:pPr>
            <a:r>
              <a:rPr lang="en-AU" sz="650" b="0" noProof="0" dirty="0">
                <a:solidFill>
                  <a:schemeClr val="tx1"/>
                </a:solidFill>
              </a:rPr>
              <a:t>© 2019 Deloitte Consulting Pty Ltd. All rights reserved.</a:t>
            </a:r>
          </a:p>
        </p:txBody>
      </p:sp>
      <p:sp>
        <p:nvSpPr>
          <p:cNvPr id="3" name="Date Placeholder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C224F3-9A26-4C1E-848D-981E0363CCC6}" type="datetimeFigureOut">
              <a:rPr lang="en-AU" smtClean="0"/>
              <a:t>30/11/20</a:t>
            </a:fld>
            <a:r>
              <a:rPr lang="en-AU"/>
              <a:t>19/02/2019</a:t>
            </a: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userDrawn="1">
          <p15:clr>
            <a:srgbClr val="F26B43"/>
          </p15:clr>
        </p15:guide>
        <p15:guide id="2" orient="horz" pos="2160" userDrawn="1">
          <p15:clr>
            <a:srgbClr val="F26B43"/>
          </p15:clr>
        </p15:guide>
        <p15:guide id="3" orient="horz" pos="3968" userDrawn="1">
          <p15:clr>
            <a:srgbClr val="F26B43"/>
          </p15:clr>
        </p15:guide>
        <p15:guide id="4" pos="296" userDrawn="1">
          <p15:clr>
            <a:srgbClr val="F26B43"/>
          </p15:clr>
        </p15:guide>
        <p15:guide id="5" pos="7384" userDrawn="1">
          <p15:clr>
            <a:srgbClr val="F26B43"/>
          </p15:clr>
        </p15:guide>
        <p15:guide id="6" orient="horz" pos="1071" userDrawn="1">
          <p15:clr>
            <a:srgbClr val="F26B43"/>
          </p15:clr>
        </p15:guide>
        <p15:guide id="7" orient="horz" pos="245" userDrawn="1">
          <p15:clr>
            <a:srgbClr val="F26B43"/>
          </p15:clr>
        </p15:guide>
        <p15:guide id="8" orient="horz" pos="4081" userDrawn="1">
          <p15:clr>
            <a:srgbClr val="F26B43"/>
          </p15:clr>
        </p15:guide>
        <p15:guide id="10" pos="4986" userDrawn="1">
          <p15:clr>
            <a:srgbClr val="F26B43"/>
          </p15:clr>
        </p15:guide>
        <p15:guide id="12" pos="1382" userDrawn="1">
          <p15:clr>
            <a:srgbClr val="F26B43"/>
          </p15:clr>
        </p15:guide>
        <p15:guide id="13" pos="1496" userDrawn="1">
          <p15:clr>
            <a:srgbClr val="F26B43"/>
          </p15:clr>
        </p15:guide>
        <p15:guide id="14" pos="2581" userDrawn="1">
          <p15:clr>
            <a:srgbClr val="F26B43"/>
          </p15:clr>
        </p15:guide>
        <p15:guide id="15" pos="2695" userDrawn="1">
          <p15:clr>
            <a:srgbClr val="F26B43"/>
          </p15:clr>
        </p15:guide>
        <p15:guide id="16" pos="6185" userDrawn="1">
          <p15:clr>
            <a:srgbClr val="F26B43"/>
          </p15:clr>
        </p15:guide>
        <p15:guide id="17" pos="3783" userDrawn="1">
          <p15:clr>
            <a:srgbClr val="F26B43"/>
          </p15:clr>
        </p15:guide>
        <p15:guide id="18" pos="3896" userDrawn="1">
          <p15:clr>
            <a:srgbClr val="F26B43"/>
          </p15:clr>
        </p15:guide>
        <p15:guide id="19" pos="3840" userDrawn="1">
          <p15:clr>
            <a:srgbClr val="F26B43"/>
          </p15:clr>
        </p15:guide>
        <p15:guide id="20" pos="6299" userDrawn="1">
          <p15:clr>
            <a:srgbClr val="F26B43"/>
          </p15:clr>
        </p15:guide>
        <p15:guide id="21" orient="horz" pos="1049" userDrawn="1">
          <p15:clr>
            <a:srgbClr val="F26B43"/>
          </p15:clr>
        </p15:guide>
        <p15:guide id="22" orient="horz" pos="641" userDrawn="1">
          <p15:clr>
            <a:srgbClr val="F26B43"/>
          </p15:clr>
        </p15:guide>
        <p15:guide id="2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Technology, Strategy &amp; Transformation – Technology Optimisation &amp; Delivery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a:xfrm>
            <a:off x="469899" y="1857892"/>
            <a:ext cx="5544000" cy="4123808"/>
          </a:xfrm>
        </p:spPr>
        <p:txBody>
          <a:bodyPr/>
          <a:lstStyle/>
          <a:p>
            <a:r>
              <a:rPr lang="en-AU" dirty="0"/>
              <a:t>Guidance: </a:t>
            </a:r>
            <a:r>
              <a:rPr lang="en-AU" b="0" dirty="0"/>
              <a:t>This is to provide comfort to the client that you understand what your team is responsible for delivering.</a:t>
            </a:r>
          </a:p>
          <a:p>
            <a:endParaRPr lang="en-AU" b="0" dirty="0">
              <a:solidFill>
                <a:schemeClr val="tx1"/>
              </a:solidFill>
            </a:endParaRPr>
          </a:p>
          <a:p>
            <a:r>
              <a:rPr lang="en-AU" b="0" dirty="0">
                <a:solidFill>
                  <a:schemeClr val="tx1"/>
                </a:solidFill>
              </a:rPr>
              <a:t>Provide framework</a:t>
            </a:r>
          </a:p>
          <a:p>
            <a:r>
              <a:rPr lang="en-AU" b="0" dirty="0">
                <a:solidFill>
                  <a:schemeClr val="tx1"/>
                </a:solidFill>
              </a:rPr>
              <a:t>Market list and proposed technology</a:t>
            </a:r>
          </a:p>
          <a:p>
            <a:r>
              <a:rPr lang="en-AU" b="0" dirty="0">
                <a:solidFill>
                  <a:schemeClr val="tx1"/>
                </a:solidFill>
              </a:rPr>
              <a:t>Market scan</a:t>
            </a:r>
          </a:p>
          <a:p>
            <a:r>
              <a:rPr lang="en-AU" b="0" dirty="0">
                <a:solidFill>
                  <a:schemeClr val="tx1"/>
                </a:solidFill>
              </a:rPr>
              <a:t>Tech evaluation matrix</a:t>
            </a:r>
          </a:p>
          <a:p>
            <a:endParaRPr lang="en-AU" b="0" dirty="0">
              <a:solidFill>
                <a:schemeClr val="tx1"/>
              </a:solidFill>
            </a:endParaRPr>
          </a:p>
        </p:txBody>
      </p:sp>
      <p:sp>
        <p:nvSpPr>
          <p:cNvPr id="6" name="Text Placeholder 5"/>
          <p:cNvSpPr>
            <a:spLocks noGrp="1"/>
          </p:cNvSpPr>
          <p:nvPr>
            <p:ph type="body" sz="quarter" idx="23"/>
          </p:nvPr>
        </p:nvSpPr>
        <p:spPr>
          <a:xfrm>
            <a:off x="6178100" y="1857891"/>
            <a:ext cx="5544000" cy="4123808"/>
          </a:xfrm>
        </p:spPr>
        <p:txBody>
          <a:bodyPr/>
          <a:lstStyle/>
          <a:p>
            <a:r>
              <a:rPr lang="en-AU" dirty="0"/>
              <a:t>Guidance: </a:t>
            </a:r>
            <a:r>
              <a:rPr lang="en-AU" b="0" dirty="0"/>
              <a:t>This is to provide possible risks, issues and dependencies that may arise during the engagement so that efficient mitigation is possible. This can be researched online.</a:t>
            </a:r>
          </a:p>
          <a:p>
            <a:endParaRPr lang="en-AU" b="0" dirty="0">
              <a:solidFill>
                <a:schemeClr val="tx1"/>
              </a:solidFill>
            </a:endParaRPr>
          </a:p>
          <a:p>
            <a:r>
              <a:rPr lang="en-AU" b="0" dirty="0">
                <a:solidFill>
                  <a:schemeClr val="tx1"/>
                </a:solidFill>
              </a:rPr>
              <a:t>Meeting the timeline</a:t>
            </a:r>
          </a:p>
          <a:p>
            <a:r>
              <a:rPr lang="en-AU" b="0" dirty="0">
                <a:solidFill>
                  <a:schemeClr val="tx1"/>
                </a:solidFill>
              </a:rPr>
              <a:t>Triple constraints of project</a:t>
            </a:r>
          </a:p>
          <a:p>
            <a:r>
              <a:rPr lang="en-AU" b="0" dirty="0">
                <a:solidFill>
                  <a:schemeClr val="tx1"/>
                </a:solidFill>
              </a:rPr>
              <a:t>Lack of availability</a:t>
            </a:r>
          </a:p>
          <a:p>
            <a:r>
              <a:rPr lang="en-AU" b="0">
                <a:solidFill>
                  <a:schemeClr val="tx1"/>
                </a:solidFill>
              </a:rPr>
              <a:t>Getting alignments</a:t>
            </a:r>
            <a:endParaRPr lang="en-AU" b="0" dirty="0">
              <a:solidFill>
                <a:schemeClr val="tx1"/>
              </a:solidFill>
            </a:endParaRPr>
          </a:p>
        </p:txBody>
      </p:sp>
      <p:sp>
        <p:nvSpPr>
          <p:cNvPr id="10" name="Text Placeholder 9"/>
          <p:cNvSpPr>
            <a:spLocks noGrp="1"/>
          </p:cNvSpPr>
          <p:nvPr>
            <p:ph type="body" sz="quarter" idx="13"/>
          </p:nvPr>
        </p:nvSpPr>
        <p:spPr/>
        <p:txBody>
          <a:bodyPr/>
          <a:lstStyle/>
          <a:p>
            <a:r>
              <a:rPr lang="en-AU" sz="1600" dirty="0"/>
              <a:t>This project plan will outline how Deloitte will deliver this technology evaluation and selection engagement.</a:t>
            </a:r>
          </a:p>
        </p:txBody>
      </p:sp>
      <p:sp>
        <p:nvSpPr>
          <p:cNvPr id="11" name="Title 10"/>
          <p:cNvSpPr>
            <a:spLocks noGrp="1"/>
          </p:cNvSpPr>
          <p:nvPr>
            <p:ph type="title"/>
          </p:nvPr>
        </p:nvSpPr>
        <p:spPr/>
        <p:txBody>
          <a:bodyPr/>
          <a:lstStyle/>
          <a:p>
            <a:r>
              <a:rPr lang="en-AU" dirty="0"/>
              <a:t>Project Plan for SectorMetric</a:t>
            </a:r>
          </a:p>
        </p:txBody>
      </p:sp>
      <p:sp>
        <p:nvSpPr>
          <p:cNvPr id="13" name="TextBox 12"/>
          <p:cNvSpPr txBox="1"/>
          <p:nvPr/>
        </p:nvSpPr>
        <p:spPr>
          <a:xfrm>
            <a:off x="469899"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Our understanding</a:t>
            </a:r>
          </a:p>
        </p:txBody>
      </p:sp>
      <p:sp>
        <p:nvSpPr>
          <p:cNvPr id="16" name="TextBox 15"/>
          <p:cNvSpPr txBox="1"/>
          <p:nvPr/>
        </p:nvSpPr>
        <p:spPr>
          <a:xfrm>
            <a:off x="6177460" y="1398918"/>
            <a:ext cx="4045226" cy="276999"/>
          </a:xfrm>
          <a:prstGeom prst="rect">
            <a:avLst/>
          </a:prstGeom>
          <a:noFill/>
        </p:spPr>
        <p:txBody>
          <a:bodyPr wrap="square" lIns="0" tIns="0" rIns="0" bIns="0" rtlCol="0">
            <a:spAutoFit/>
          </a:bodyPr>
          <a:lstStyle/>
          <a:p>
            <a:pPr>
              <a:spcBef>
                <a:spcPts val="600"/>
              </a:spcBef>
              <a:buSzPct val="100000"/>
            </a:pPr>
            <a:r>
              <a:rPr lang="en-AU" sz="1800" dirty="0">
                <a:solidFill>
                  <a:srgbClr val="313131"/>
                </a:solidFill>
              </a:rPr>
              <a:t>Risks, issues and dependencies</a:t>
            </a:r>
          </a:p>
        </p:txBody>
      </p:sp>
    </p:spTree>
    <p:extLst>
      <p:ext uri="{BB962C8B-B14F-4D97-AF65-F5344CB8AC3E}">
        <p14:creationId xmlns:p14="http://schemas.microsoft.com/office/powerpoint/2010/main" val="80140392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4" id="{E7EAFADB-C036-DF4B-8F97-467028C4D4E3}" vid="{2F5FA9E4-CC05-9945-978D-5EDA67A822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Intranet Attachment" ma:contentTypeID="0x01010045A37AAC9C7144A6950E04930CA3134B00A36F77C55ECF6D4FA39D46CEF2939C61" ma:contentTypeVersion="11" ma:contentTypeDescription="Intranet Attachment - Content Type" ma:contentTypeScope="" ma:versionID="b5551e0da590bad83c06537e0de6f23d">
  <xsd:schema xmlns:xsd="http://www.w3.org/2001/XMLSchema" xmlns:xs="http://www.w3.org/2001/XMLSchema" xmlns:p="http://schemas.microsoft.com/office/2006/metadata/properties" xmlns:ns1="http://schemas.microsoft.com/sharepoint/v3" xmlns:ns2="8DD08C88-CC4C-4D35-9129-A70DAA36BE5E" xmlns:ns3="428bb8f6-6046-4ac8-a522-70af368045b5" xmlns:ns4="83DDB362-4C05-4E52-A8D9-EF2F47978B8D" xmlns:ns5="7D1768DD-F29E-4DC2-9191-F2636B9FA92C" xmlns:ns6="5a51c775-c49c-428b-8c1e-2f89178d00f4" xmlns:ns7="2e263111-b571-4954-8ad9-3d41fbcd6be7" xmlns:ns8="39C40E9B-856B-46A7-8793-65A6FC1828D8" xmlns:ns10="203f0f4d-b3b9-4ed8-8c19-eebed11dd308" targetNamespace="http://schemas.microsoft.com/office/2006/metadata/properties" ma:root="true" ma:fieldsID="cf5fd9da93895e88bb83ff797ac5cbc7" ns1:_="" ns2:_="" ns3:_="" ns4:_="" ns5:_="" ns6:_="" ns7:_="" ns8:_="" ns10:_="">
    <xsd:import namespace="http://schemas.microsoft.com/sharepoint/v3"/>
    <xsd:import namespace="8DD08C88-CC4C-4D35-9129-A70DAA36BE5E"/>
    <xsd:import namespace="428bb8f6-6046-4ac8-a522-70af368045b5"/>
    <xsd:import namespace="83DDB362-4C05-4E52-A8D9-EF2F47978B8D"/>
    <xsd:import namespace="7D1768DD-F29E-4DC2-9191-F2636B9FA92C"/>
    <xsd:import namespace="5a51c775-c49c-428b-8c1e-2f89178d00f4"/>
    <xsd:import namespace="2e263111-b571-4954-8ad9-3d41fbcd6be7"/>
    <xsd:import namespace="39C40E9B-856B-46A7-8793-65A6FC1828D8"/>
    <xsd:import namespace="203f0f4d-b3b9-4ed8-8c19-eebed11dd308"/>
    <xsd:element name="properties">
      <xsd:complexType>
        <xsd:sequence>
          <xsd:element name="documentManagement">
            <xsd:complexType>
              <xsd:all>
                <xsd:element ref="ns1:PublishingStartDate" minOccurs="0"/>
                <xsd:element ref="ns1:PublishingExpirationDate" minOccurs="0"/>
                <xsd:element ref="ns2:Global_x0020_Content_x0020_TypeTaxHTField0" minOccurs="0"/>
                <xsd:element ref="ns4:Global_x0020_IndustryTaxHTField0" minOccurs="0"/>
                <xsd:element ref="ns5:Global_x0020_Client_x0020_ServicesTaxHTField0" minOccurs="0"/>
                <xsd:element ref="ns2:Local_x0020_Content_x0020_TypeTaxHTField0" minOccurs="0"/>
                <xsd:element ref="ns4:Local_x0020_IndustryTaxHTField0" minOccurs="0"/>
                <xsd:element ref="ns5:Local_x0020_Client_x0020_ServicesTaxHTField0" minOccurs="0"/>
                <xsd:element ref="ns6:GeographyTaxHTField0" minOccurs="0"/>
                <xsd:element ref="ns7:TaxKeywordTaxHTField" minOccurs="0"/>
                <xsd:element ref="ns7:TaxCatchAll" minOccurs="0"/>
                <xsd:element ref="ns8:LanguageBTaxHTField0" minOccurs="0"/>
                <xsd:element ref="ns1:PublishingContact" minOccurs="0"/>
                <xsd:element ref="ns7:_dlc_DocId" minOccurs="0"/>
                <xsd:element ref="ns7:_dlc_DocIdUrl" minOccurs="0"/>
                <xsd:element ref="ns7:_dlc_DocIdPersistId" minOccurs="0"/>
                <xsd:element ref="ns3:Description" minOccurs="0"/>
                <xsd:element ref="ns7:SearchComment" minOccurs="0"/>
                <xsd:element ref="ns7:SearchKeywords" minOccurs="0"/>
                <xsd:element ref="ns10:DR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element name="PublishingContact" ma:index="29" nillable="true" ma:displayName="Contact" ma:description="Contact is a site column created by the Publishing feature. It is used on the Page Content Type as the person or group who is the contact person for the page." ma:list="UserInfo" ma:internalName="PublishingContact">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D08C88-CC4C-4D35-9129-A70DAA36BE5E" elementFormDefault="qualified">
    <xsd:import namespace="http://schemas.microsoft.com/office/2006/documentManagement/types"/>
    <xsd:import namespace="http://schemas.microsoft.com/office/infopath/2007/PartnerControls"/>
    <xsd:element name="Global_x0020_Content_x0020_TypeTaxHTField0" ma:index="10" nillable="true" ma:taxonomy="true" ma:internalName="Global_x0020_Content_x0020_TypeTaxH" ma:taxonomyFieldName="Global_x0020_Content_x0020_Type" ma:displayName="Global Content Type" ma:fieldId="{c9ea7640-adb2-4a99-8b8d-9790ccd879fc}" ma:taxonomyMulti="true" ma:sspId="155bb128-613e-4099-96fa-4403fd0cc87b" ma:termSetId="c1d74e5f-813e-428a-9d1d-e00dfcad3136" ma:anchorId="00000000-0000-0000-0000-000000000000" ma:open="false" ma:isKeyword="false">
      <xsd:complexType>
        <xsd:sequence>
          <xsd:element ref="pc:Terms" minOccurs="0" maxOccurs="1"/>
        </xsd:sequence>
      </xsd:complexType>
    </xsd:element>
    <xsd:element name="Local_x0020_Content_x0020_TypeTaxHTField0" ma:index="16" nillable="true" ma:taxonomy="true" ma:internalName="Local_x0020_Content_x0020_TypeTaxH" ma:taxonomyFieldName="Local_x0020_Content_x0020_Type" ma:displayName="Local Content Type" ma:fieldId="{f9592373-de5e-451c-bee5-c5fc319384b2}" ma:taxonomyMulti="true" ma:sspId="155bb128-613e-4099-96fa-4403fd0cc87b" ma:termSetId="71325c3c-855f-4016-ae90-48a98c58e6a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8bb8f6-6046-4ac8-a522-70af368045b5" elementFormDefault="qualified">
    <xsd:import namespace="http://schemas.microsoft.com/office/2006/documentManagement/types"/>
    <xsd:import namespace="http://schemas.microsoft.com/office/infopath/2007/PartnerControls"/>
    <xsd:element name="Description" ma:index="33" nillable="true" ma:displayName="Description" ma:internalName="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DDB362-4C05-4E52-A8D9-EF2F47978B8D" elementFormDefault="qualified">
    <xsd:import namespace="http://schemas.microsoft.com/office/2006/documentManagement/types"/>
    <xsd:import namespace="http://schemas.microsoft.com/office/infopath/2007/PartnerControls"/>
    <xsd:element name="Global_x0020_IndustryTaxHTField0" ma:index="12" nillable="true" ma:taxonomy="true" ma:internalName="Global_x0020_IndustryTaxH" ma:taxonomyFieldName="Global_x0020_Industry" ma:displayName="Global Industry" ma:fieldId="{df491b90-4417-47d2-8d23-a7342d423c05}" ma:taxonomyMulti="true" ma:sspId="155bb128-613e-4099-96fa-4403fd0cc87b" ma:termSetId="30ef725a-a352-4b6b-b897-20d376f351a7" ma:anchorId="00000000-0000-0000-0000-000000000000" ma:open="false" ma:isKeyword="false">
      <xsd:complexType>
        <xsd:sequence>
          <xsd:element ref="pc:Terms" minOccurs="0" maxOccurs="1"/>
        </xsd:sequence>
      </xsd:complexType>
    </xsd:element>
    <xsd:element name="Local_x0020_IndustryTaxHTField0" ma:index="18" nillable="true" ma:taxonomy="true" ma:internalName="Local_x0020_IndustryTaxH" ma:taxonomyFieldName="Local_x0020_Industry" ma:displayName="Local Industry" ma:fieldId="{c3b7b5d6-88d7-4c9c-ba5a-ea3984318e23}" ma:taxonomyMulti="true" ma:sspId="155bb128-613e-4099-96fa-4403fd0cc87b" ma:termSetId="0f50edd8-f180-4274-afbc-8048378743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1768DD-F29E-4DC2-9191-F2636B9FA92C" elementFormDefault="qualified">
    <xsd:import namespace="http://schemas.microsoft.com/office/2006/documentManagement/types"/>
    <xsd:import namespace="http://schemas.microsoft.com/office/infopath/2007/PartnerControls"/>
    <xsd:element name="Global_x0020_Client_x0020_ServicesTaxHTField0" ma:index="14" nillable="true" ma:taxonomy="true" ma:internalName="Global_x0020_Client_x0020_ServicesTaxH" ma:taxonomyFieldName="Global_x0020_Client_x0020_Services" ma:displayName="Global Client Services" ma:fieldId="{8ed687d5-3528-48ef-a924-80521903bc78}" ma:taxonomyMulti="true" ma:sspId="155bb128-613e-4099-96fa-4403fd0cc87b" ma:termSetId="44905aca-31e9-4e2c-a2a6-9ecd7fd47edd" ma:anchorId="00000000-0000-0000-0000-000000000000" ma:open="false" ma:isKeyword="false">
      <xsd:complexType>
        <xsd:sequence>
          <xsd:element ref="pc:Terms" minOccurs="0" maxOccurs="1"/>
        </xsd:sequence>
      </xsd:complexType>
    </xsd:element>
    <xsd:element name="Local_x0020_Client_x0020_ServicesTaxHTField0" ma:index="20" nillable="true" ma:taxonomy="true" ma:internalName="Local_x0020_Client_x0020_ServicesTaxH" ma:taxonomyFieldName="Local_x0020_Client_x0020_Services" ma:displayName="Local Client Services" ma:fieldId="{710f8f79-460c-4899-83de-22ebc15c7f35}" ma:taxonomyMulti="true" ma:sspId="155bb128-613e-4099-96fa-4403fd0cc87b" ma:termSetId="587f4f2d-e2a8-4747-91a8-ad30e346384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a51c775-c49c-428b-8c1e-2f89178d00f4" elementFormDefault="qualified">
    <xsd:import namespace="http://schemas.microsoft.com/office/2006/documentManagement/types"/>
    <xsd:import namespace="http://schemas.microsoft.com/office/infopath/2007/PartnerControls"/>
    <xsd:element name="GeographyTaxHTField0" ma:index="22" ma:taxonomy="true" ma:internalName="GeographyTaxH" ma:taxonomyFieldName="Geography" ma:displayName="Geography" ma:default="" ma:fieldId="{b1dab815-7eaf-4f42-958c-926f58efb7da}" ma:taxonomyMulti="true" ma:sspId="155bb128-613e-4099-96fa-4403fd0cc87b" ma:termSetId="17bed538-0ecf-4a0a-aaaf-d58d2a12aeb5"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e263111-b571-4954-8ad9-3d41fbcd6be7" elementFormDefault="qualified">
    <xsd:import namespace="http://schemas.microsoft.com/office/2006/documentManagement/types"/>
    <xsd:import namespace="http://schemas.microsoft.com/office/infopath/2007/PartnerControls"/>
    <xsd:element name="TaxKeywordTaxHTField" ma:index="25" nillable="true" ma:taxonomy="true" ma:internalName="TaxKeywordTaxHTField" ma:taxonomyFieldName="TaxKeyword" ma:displayName="Enterprise Keywords" ma:fieldId="{23f27201-bee3-471e-b2e7-b64fd8b7ca38}" ma:taxonomyMulti="true" ma:sspId="42617199-969e-43f2-8ee4-a07d5bee7f1a" ma:termSetId="00000000-0000-0000-0000-000000000000" ma:anchorId="00000000-0000-0000-0000-000000000000" ma:open="true" ma:isKeyword="true">
      <xsd:complexType>
        <xsd:sequence>
          <xsd:element ref="pc:Terms" minOccurs="0" maxOccurs="1"/>
        </xsd:sequence>
      </xsd:complexType>
    </xsd:element>
    <xsd:element name="TaxCatchAll" ma:index="26" nillable="true" ma:displayName="Taxonomy Catch All Column" ma:hidden="true" ma:list="{40800075-4e23-45f7-802e-9a2c36d24f51}" ma:internalName="TaxCatchAll" ma:showField="CatchAllData" ma:web="2e263111-b571-4954-8ad9-3d41fbcd6be7">
      <xsd:complexType>
        <xsd:complexContent>
          <xsd:extension base="dms:MultiChoiceLookup">
            <xsd:sequence>
              <xsd:element name="Value" type="dms:Lookup" maxOccurs="unbounded" minOccurs="0" nillable="true"/>
            </xsd:sequence>
          </xsd:extension>
        </xsd:complexContent>
      </xsd:complexType>
    </xsd:element>
    <xsd:element name="_dlc_DocId" ma:index="30" nillable="true" ma:displayName="Document ID Value" ma:description="The value of the document ID assigned to this item."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SearchComment" ma:index="35" nillable="true" ma:displayName="Comment" ma:internalName="SearchComment">
      <xsd:simpleType>
        <xsd:restriction base="dms:Note">
          <xsd:maxLength value="255"/>
        </xsd:restriction>
      </xsd:simpleType>
    </xsd:element>
    <xsd:element name="SearchKeywords" ma:index="36" nillable="true" ma:displayName="Keyword(s)" ma:internalName="SearchKeyword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9C40E9B-856B-46A7-8793-65A6FC1828D8" elementFormDefault="qualified">
    <xsd:import namespace="http://schemas.microsoft.com/office/2006/documentManagement/types"/>
    <xsd:import namespace="http://schemas.microsoft.com/office/infopath/2007/PartnerControls"/>
    <xsd:element name="LanguageBTaxHTField0" ma:index="27" ma:taxonomy="true" ma:internalName="LanguageBTaxH" ma:taxonomyFieldName="LanguageB" ma:displayName="Language" ma:fieldId="{264823c8-7255-4fb1-8550-4386b0b212a8}" ma:taxonomyMulti="true" ma:sspId="155bb128-613e-4099-96fa-4403fd0cc87b" ma:termSetId="af9198f1-74aa-4e26-b87e-e1ce7d7e6bd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03f0f4d-b3b9-4ed8-8c19-eebed11dd308" elementFormDefault="qualified">
    <xsd:import namespace="http://schemas.microsoft.com/office/2006/documentManagement/types"/>
    <xsd:import namespace="http://schemas.microsoft.com/office/infopath/2007/PartnerControls"/>
    <xsd:element name="DR_Description" ma:index="37" nillable="true" ma:displayName="Description" ma:internalName="DR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ma:index="34" ma:displayName="Subject"/>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anguageBTaxHTField0 xmlns="39C40E9B-856B-46A7-8793-65A6FC1828D8">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b169a262-1aaa-4ccb-9acf-78a36c1d9bab</TermId>
        </TermInfo>
      </Terms>
    </LanguageBTaxHTField0>
    <Description xmlns="428bb8f6-6046-4ac8-a522-70af368045b5" xsi:nil="true"/>
    <SearchKeywords xmlns="2e263111-b571-4954-8ad9-3d41fbcd6be7" xsi:nil="true"/>
    <Global_x0020_Client_x0020_ServicesTaxHTField0 xmlns="7D1768DD-F29E-4DC2-9191-F2636B9FA92C">
      <Terms xmlns="http://schemas.microsoft.com/office/infopath/2007/PartnerControls"/>
    </Global_x0020_Client_x0020_ServicesTaxHTField0>
    <SearchComment xmlns="2e263111-b571-4954-8ad9-3d41fbcd6be7" xsi:nil="true"/>
    <Local_x0020_Content_x0020_TypeTaxHTField0 xmlns="8DD08C88-CC4C-4D35-9129-A70DAA36BE5E">
      <Terms xmlns="http://schemas.microsoft.com/office/infopath/2007/PartnerControls"/>
    </Local_x0020_Content_x0020_TypeTaxHTField0>
    <TaxKeywordTaxHTField xmlns="2e263111-b571-4954-8ad9-3d41fbcd6be7">
      <Terms xmlns="http://schemas.microsoft.com/office/infopath/2007/PartnerControls"/>
    </TaxKeywordTaxHTField>
    <Global_x0020_Content_x0020_TypeTaxHTField0 xmlns="8DD08C88-CC4C-4D35-9129-A70DAA36BE5E">
      <Terms xmlns="http://schemas.microsoft.com/office/infopath/2007/PartnerControls"/>
    </Global_x0020_Content_x0020_TypeTaxHTField0>
    <GeographyTaxHTField0 xmlns="5a51c775-c49c-428b-8c1e-2f89178d00f4">
      <Terms xmlns="http://schemas.microsoft.com/office/infopath/2007/PartnerControls">
        <TermInfo xmlns="http://schemas.microsoft.com/office/infopath/2007/PartnerControls">
          <TermName xmlns="http://schemas.microsoft.com/office/infopath/2007/PartnerControls">Global (2542)</TermName>
          <TermId xmlns="http://schemas.microsoft.com/office/infopath/2007/PartnerControls">163e196f-7511-4639-90b6-ed85c9d9c37c</TermId>
        </TermInfo>
      </Terms>
    </GeographyTaxHTField0>
    <PublishingExpirationDate xmlns="http://schemas.microsoft.com/sharepoint/v3" xsi:nil="true"/>
    <Local_x0020_Client_x0020_ServicesTaxHTField0 xmlns="7D1768DD-F29E-4DC2-9191-F2636B9FA92C">
      <Terms xmlns="http://schemas.microsoft.com/office/infopath/2007/PartnerControls"/>
    </Local_x0020_Client_x0020_ServicesTaxHTField0>
    <DR_Description xmlns="203f0f4d-b3b9-4ed8-8c19-eebed11dd308" xsi:nil="true"/>
    <TaxCatchAll xmlns="2e263111-b571-4954-8ad9-3d41fbcd6be7">
      <Value>2</Value>
      <Value>19</Value>
    </TaxCatchAll>
    <PublishingStartDate xmlns="http://schemas.microsoft.com/sharepoint/v3" xsi:nil="true"/>
    <Local_x0020_IndustryTaxHTField0 xmlns="83DDB362-4C05-4E52-A8D9-EF2F47978B8D">
      <Terms xmlns="http://schemas.microsoft.com/office/infopath/2007/PartnerControls"/>
    </Local_x0020_IndustryTaxHTField0>
    <Global_x0020_IndustryTaxHTField0 xmlns="83DDB362-4C05-4E52-A8D9-EF2F47978B8D">
      <Terms xmlns="http://schemas.microsoft.com/office/infopath/2007/PartnerControls"/>
    </Global_x0020_IndustryTaxHTField0>
    <PublishingContact xmlns="http://schemas.microsoft.com/sharepoint/v3">
      <UserInfo>
        <DisplayName/>
        <AccountId xsi:nil="true"/>
        <AccountType/>
      </UserInfo>
    </PublishingContact>
  </documentManagement>
</p:properties>
</file>

<file path=customXml/itemProps1.xml><?xml version="1.0" encoding="utf-8"?>
<ds:datastoreItem xmlns:ds="http://schemas.openxmlformats.org/officeDocument/2006/customXml" ds:itemID="{170690CB-0964-43D6-8A9E-42892175C2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D08C88-CC4C-4D35-9129-A70DAA36BE5E"/>
    <ds:schemaRef ds:uri="428bb8f6-6046-4ac8-a522-70af368045b5"/>
    <ds:schemaRef ds:uri="83DDB362-4C05-4E52-A8D9-EF2F47978B8D"/>
    <ds:schemaRef ds:uri="7D1768DD-F29E-4DC2-9191-F2636B9FA92C"/>
    <ds:schemaRef ds:uri="5a51c775-c49c-428b-8c1e-2f89178d00f4"/>
    <ds:schemaRef ds:uri="2e263111-b571-4954-8ad9-3d41fbcd6be7"/>
    <ds:schemaRef ds:uri="39C40E9B-856B-46A7-8793-65A6FC1828D8"/>
    <ds:schemaRef ds:uri="203f0f4d-b3b9-4ed8-8c19-eebed11dd3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B62803-FC7D-4BCB-AD21-90AE25F963C2}">
  <ds:schemaRefs>
    <ds:schemaRef ds:uri="http://schemas.microsoft.com/sharepoint/events"/>
  </ds:schemaRefs>
</ds:datastoreItem>
</file>

<file path=customXml/itemProps3.xml><?xml version="1.0" encoding="utf-8"?>
<ds:datastoreItem xmlns:ds="http://schemas.openxmlformats.org/officeDocument/2006/customXml" ds:itemID="{E6FC0C5A-5ACD-4FE8-8FA8-4121A9BC1D81}">
  <ds:schemaRefs>
    <ds:schemaRef ds:uri="http://schemas.microsoft.com/sharepoint/v3/contenttype/forms"/>
  </ds:schemaRefs>
</ds:datastoreItem>
</file>

<file path=customXml/itemProps4.xml><?xml version="1.0" encoding="utf-8"?>
<ds:datastoreItem xmlns:ds="http://schemas.openxmlformats.org/officeDocument/2006/customXml" ds:itemID="{1B14554E-08F4-4595-B005-99FEB531E0F4}">
  <ds:schemaRefs>
    <ds:schemaRef ds:uri="203f0f4d-b3b9-4ed8-8c19-eebed11dd308"/>
    <ds:schemaRef ds:uri="http://schemas.microsoft.com/sharepoint/v3"/>
    <ds:schemaRef ds:uri="39C40E9B-856B-46A7-8793-65A6FC1828D8"/>
    <ds:schemaRef ds:uri="5a51c775-c49c-428b-8c1e-2f89178d00f4"/>
    <ds:schemaRef ds:uri="http://schemas.microsoft.com/office/infopath/2007/PartnerControls"/>
    <ds:schemaRef ds:uri="http://schemas.microsoft.com/office/2006/metadata/properties"/>
    <ds:schemaRef ds:uri="8DD08C88-CC4C-4D35-9129-A70DAA36BE5E"/>
    <ds:schemaRef ds:uri="http://schemas.microsoft.com/office/2006/documentManagement/types"/>
    <ds:schemaRef ds:uri="http://purl.org/dc/elements/1.1/"/>
    <ds:schemaRef ds:uri="http://schemas.openxmlformats.org/package/2006/metadata/core-properties"/>
    <ds:schemaRef ds:uri="2e263111-b571-4954-8ad9-3d41fbcd6be7"/>
    <ds:schemaRef ds:uri="http://purl.org/dc/terms/"/>
    <ds:schemaRef ds:uri="http://purl.org/dc/dcmitype/"/>
    <ds:schemaRef ds:uri="428bb8f6-6046-4ac8-a522-70af368045b5"/>
    <ds:schemaRef ds:uri="http://www.w3.org/XML/1998/namespace"/>
    <ds:schemaRef ds:uri="83DDB362-4C05-4E52-A8D9-EF2F47978B8D"/>
    <ds:schemaRef ds:uri="7D1768DD-F29E-4DC2-9191-F2636B9FA92C"/>
  </ds:schemaRefs>
</ds:datastoreItem>
</file>

<file path=docProps/app.xml><?xml version="1.0" encoding="utf-8"?>
<Properties xmlns="http://schemas.openxmlformats.org/officeDocument/2006/extended-properties" xmlns:vt="http://schemas.openxmlformats.org/officeDocument/2006/docPropsVTypes">
  <Template>16_9 Deloitte Consulting PPT Template</Template>
  <TotalTime>123</TotalTime>
  <Words>123</Words>
  <Application>Microsoft Macintosh PowerPoint</Application>
  <PresentationFormat>Widescreen</PresentationFormat>
  <Paragraphs>20</Paragraphs>
  <Slides>2</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Arial</vt:lpstr>
      <vt:lpstr>Verdana</vt:lpstr>
      <vt:lpstr>Wingdings</vt:lpstr>
      <vt:lpstr>Wingdings 2</vt:lpstr>
      <vt:lpstr>Deloitte_US_Onscreen</vt:lpstr>
      <vt:lpstr>think-cell Slide</vt:lpstr>
      <vt:lpstr>Inside Sherpa – Digital Internship</vt:lpstr>
      <vt:lpstr>Project Plan for SectorMetric</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subject/>
  <dc:creator>Rahman, Kate</dc:creator>
  <cp:keywords/>
  <cp:lastModifiedBy>Man Kit Yip</cp:lastModifiedBy>
  <cp:revision>27</cp:revision>
  <cp:lastPrinted>2014-06-25T02:16:22Z</cp:lastPrinted>
  <dcterms:created xsi:type="dcterms:W3CDTF">2016-11-09T03:27:53Z</dcterms:created>
  <dcterms:modified xsi:type="dcterms:W3CDTF">2020-11-30T18:40:48Z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0x01010045A37AAC9C7144A6950E04930CA3134B00A36F77C55ECF6D4FA39D46CEF2939C61</vt:lpwstr>
  </property>
  <property fmtid="{D5CDD505-2E9C-101B-9397-08002B2CF9AE}" pid="3" name="Local Content Type">
    <vt:lpwstr/>
  </property>
  <property fmtid="{D5CDD505-2E9C-101B-9397-08002B2CF9AE}" pid="4" name="TaxKeyword">
    <vt:lpwstr/>
  </property>
  <property fmtid="{D5CDD505-2E9C-101B-9397-08002B2CF9AE}" pid="5" name="Global Client Services">
    <vt:lpwstr/>
  </property>
  <property fmtid="{D5CDD505-2E9C-101B-9397-08002B2CF9AE}" pid="6" name="Geography">
    <vt:lpwstr>19;#Global (2542)|163e196f-7511-4639-90b6-ed85c9d9c37c</vt:lpwstr>
  </property>
  <property fmtid="{D5CDD505-2E9C-101B-9397-08002B2CF9AE}" pid="7" name="Local Industry">
    <vt:lpwstr/>
  </property>
  <property fmtid="{D5CDD505-2E9C-101B-9397-08002B2CF9AE}" pid="8" name="Global Industry">
    <vt:lpwstr/>
  </property>
  <property fmtid="{D5CDD505-2E9C-101B-9397-08002B2CF9AE}" pid="9" name="Global Content Type">
    <vt:lpwstr/>
  </property>
  <property fmtid="{D5CDD505-2E9C-101B-9397-08002B2CF9AE}" pid="10" name="LanguageB">
    <vt:lpwstr>2;#English|b169a262-1aaa-4ccb-9acf-78a36c1d9bab</vt:lpwstr>
  </property>
  <property fmtid="{D5CDD505-2E9C-101B-9397-08002B2CF9AE}" pid="11" name="Local Client Services">
    <vt:lpwstr/>
  </property>
  <property fmtid="{D5CDD505-2E9C-101B-9397-08002B2CF9AE}" pid="12" name="CustomerId">
    <vt:lpwstr>deloitteaus</vt:lpwstr>
  </property>
  <property fmtid="{D5CDD505-2E9C-101B-9397-08002B2CF9AE}" pid="13" name="TemplateId">
    <vt:lpwstr>636274921144318146</vt:lpwstr>
  </property>
  <property fmtid="{D5CDD505-2E9C-101B-9397-08002B2CF9AE}" pid="14" name="UserProfileId">
    <vt:lpwstr>636255735002910449</vt:lpwstr>
  </property>
</Properties>
</file>