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2.xml" ContentType="application/vnd.openxmlformats-officedocument.presentationml.tags+xml"/>
  <Override PartName="/ppt/media/image2.bin" ContentType="image/jpeg"/>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9"/>
  </p:notesMasterIdLst>
  <p:handoutMasterIdLst>
    <p:handoutMasterId r:id="rId10"/>
  </p:handoutMasterIdLst>
  <p:sldIdLst>
    <p:sldId id="340" r:id="rId6"/>
    <p:sldId id="344" r:id="rId7"/>
    <p:sldId id="436" r:id="rId8"/>
  </p:sldIdLst>
  <p:sldSz cx="12192000" cy="6858000"/>
  <p:notesSz cx="7315200" cy="9601200"/>
  <p:custDataLst>
    <p:tags r:id="rId11"/>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E0559F-84C3-44AA-8930-5F8AB2565DDB}">
          <p14:sldIdLst>
            <p14:sldId id="340"/>
            <p14:sldId id="344"/>
            <p14:sldId id="436"/>
          </p14:sldIdLst>
        </p14:section>
      </p14:sectionLst>
    </p:ex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72"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111" autoAdjust="0"/>
    <p:restoredTop sz="94799" autoAdjust="0"/>
  </p:normalViewPr>
  <p:slideViewPr>
    <p:cSldViewPr snapToGrid="0" showGuides="1">
      <p:cViewPr varScale="1">
        <p:scale>
          <a:sx n="74" d="100"/>
          <a:sy n="74" d="100"/>
        </p:scale>
        <p:origin x="200" y="1056"/>
      </p:cViewPr>
      <p:guideLst>
        <p:guide/>
        <p:guide orient="horz" pos="2047"/>
        <p:guide orient="horz" pos="1593"/>
        <p:guide orient="horz" pos="2568"/>
        <p:guide orient="horz" pos="3072"/>
        <p:guide orient="horz" pos="3589"/>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15424"/>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gs" Target="tags/tag1.xml"/><Relationship Id="rId5" Type="http://schemas.openxmlformats.org/officeDocument/2006/relationships/slideMaster" Target="slideMasters/slideMaster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notesMaster" Target="notesMasters/notesMaster1.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11/30/20</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11/30/20</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797836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26655153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855205620"/>
      </p:ext>
    </p:extLst>
  </p:cSld>
  <p:clrMapOvr>
    <a:overrideClrMapping bg1="dk1" tx1="lt1" bg2="dk2" tx2="lt2" accent1="accent1" accent2="accent2" accent3="accent3" accent4="accent4" accent5="accent5" accent6="accent6" hlink="hlink" folHlink="folHlink"/>
  </p:clrMapOvr>
  <p:transition>
    <p:fade/>
  </p:transition>
  <p:hf hd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228436752"/>
      </p:ext>
    </p:extLst>
  </p:cSld>
  <p:clrMapOvr>
    <a:masterClrMapping/>
  </p:clrMapOvr>
  <p:transition>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4490597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732683417"/>
      </p:ext>
    </p:extLst>
  </p:cSld>
  <p:clrMapOvr>
    <a:masterClrMapping/>
  </p:clrMapOvr>
  <p:transition>
    <p:fade/>
  </p:transition>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24309568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subtitle &amp; 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6711950" y="1626099"/>
            <a:ext cx="2921000"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dirty="0"/>
              <a:t>Click to edit Master text styles</a:t>
            </a:r>
          </a:p>
        </p:txBody>
      </p:sp>
      <p:sp>
        <p:nvSpPr>
          <p:cNvPr id="8" name="Content Placeholder 3"/>
          <p:cNvSpPr>
            <a:spLocks noGrp="1"/>
          </p:cNvSpPr>
          <p:nvPr>
            <p:ph sz="quarter" idx="16"/>
          </p:nvPr>
        </p:nvSpPr>
        <p:spPr>
          <a:xfrm>
            <a:off x="469900" y="1655763"/>
            <a:ext cx="6048375" cy="4633913"/>
          </a:xfrm>
          <a:prstGeom prst="rect">
            <a:avLst/>
          </a:prstGeom>
        </p:spPr>
        <p:txBody>
          <a:bodyPr>
            <a:noAutofit/>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46258228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10457412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7648263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65402145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7237144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3697899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5"/>
            </p:custDataLst>
            <p:extLst>
              <p:ext uri="{D42A27DB-BD31-4B8C-83A1-F6EECF244321}">
                <p14:modId xmlns:p14="http://schemas.microsoft.com/office/powerpoint/2010/main" val="166891810"/>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334" name="think-cell Slide" r:id="rId46" imgW="270" imgH="270" progId="TCLayout.ActiveDocument.1">
                  <p:embed/>
                </p:oleObj>
              </mc:Choice>
              <mc:Fallback>
                <p:oleObj name="think-cell Slide" r:id="rId46" imgW="270" imgH="270" progId="TCLayout.ActiveDocument.1">
                  <p:embed/>
                  <p:pic>
                    <p:nvPicPr>
                      <p:cNvPr id="0" name=""/>
                      <p:cNvPicPr/>
                      <p:nvPr/>
                    </p:nvPicPr>
                    <p:blipFill>
                      <a:blip r:embed="rId47"/>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30/11/20</a:t>
            </a:fld>
            <a:r>
              <a:rPr lang="en-AU"/>
              <a:t>19/02/2019</a:t>
            </a: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7" r:id="rId41"/>
    <p:sldLayoutId id="2147483762" r:id="rId42"/>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p>
        </p:txBody>
      </p:sp>
      <p:sp>
        <p:nvSpPr>
          <p:cNvPr id="4" name="FLD_PresentationSubtitle"/>
          <p:cNvSpPr>
            <a:spLocks noGrp="1"/>
          </p:cNvSpPr>
          <p:nvPr>
            <p:ph type="subTitle" idx="1"/>
          </p:nvPr>
        </p:nvSpPr>
        <p:spPr>
          <a:xfrm>
            <a:off x="386906" y="5865058"/>
            <a:ext cx="8389345" cy="505645"/>
          </a:xfrm>
        </p:spPr>
        <p:txBody>
          <a:bodyPr/>
          <a:lstStyle/>
          <a:p>
            <a:r>
              <a:rPr lang="en-AU" dirty="0">
                <a:latin typeface="+mj-lt"/>
                <a:cs typeface="Segoe UI Light" panose="020B0502040204020203" pitchFamily="34" charset="0"/>
              </a:rPr>
              <a:t>Technology, Strategy &amp; Architecture – Technology Optimisation &amp; Delivery Module</a:t>
            </a:r>
          </a:p>
        </p:txBody>
      </p:sp>
      <p:sp>
        <p:nvSpPr>
          <p:cNvPr id="8" name="Date_DateCustomA"/>
          <p:cNvSpPr>
            <a:spLocks noGrp="1"/>
          </p:cNvSpPr>
          <p:nvPr>
            <p:ph type="dt" sz="half" idx="13"/>
          </p:nvPr>
        </p:nvSpPr>
        <p:spPr>
          <a:xfrm>
            <a:off x="381607" y="5266085"/>
            <a:ext cx="8397256" cy="143477"/>
          </a:xfrm>
        </p:spPr>
        <p:txBody>
          <a:bodyPr/>
          <a:lstStyle/>
          <a:p>
            <a:r>
              <a:rPr lang="en-AU" dirty="0">
                <a:latin typeface="+mj-lt"/>
                <a:cs typeface="Segoe UI Light" panose="020B0502040204020203" pitchFamily="34" charset="0"/>
              </a:rPr>
              <a:t>19 February 2019</a:t>
            </a:r>
          </a:p>
        </p:txBody>
      </p:sp>
    </p:spTree>
    <p:custDataLst>
      <p:tags r:id="rId1"/>
    </p:custDataLst>
    <p:extLst>
      <p:ext uri="{BB962C8B-B14F-4D97-AF65-F5344CB8AC3E}">
        <p14:creationId xmlns:p14="http://schemas.microsoft.com/office/powerpoint/2010/main" val="12249264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noProof="0" dirty="0"/>
              <a:t>Example of how it will look</a:t>
            </a:r>
          </a:p>
          <a:p>
            <a:endParaRPr lang="en-US" noProof="0" dirty="0"/>
          </a:p>
        </p:txBody>
      </p:sp>
      <p:sp>
        <p:nvSpPr>
          <p:cNvPr id="5" name="Content Placeholder 4"/>
          <p:cNvSpPr>
            <a:spLocks noGrp="1"/>
          </p:cNvSpPr>
          <p:nvPr>
            <p:ph sz="quarter" idx="16"/>
          </p:nvPr>
        </p:nvSpPr>
        <p:spPr/>
        <p:txBody>
          <a:bodyPr/>
          <a:lstStyle/>
          <a:p>
            <a:r>
              <a:rPr lang="en-US" noProof="0" dirty="0"/>
              <a:t>There are five predefined text levels in the main text area on a standard slide. Some layouts may use slightly different formatting or type sizes, depending on their use and requirements.</a:t>
            </a:r>
          </a:p>
          <a:p>
            <a:r>
              <a:rPr lang="en-US" noProof="0" dirty="0"/>
              <a:t>Level one is the standard text style</a:t>
            </a:r>
          </a:p>
          <a:p>
            <a:pPr lvl="1"/>
            <a:r>
              <a:rPr lang="en-US" noProof="0" dirty="0"/>
              <a:t>Level two is the subheading style</a:t>
            </a:r>
          </a:p>
          <a:p>
            <a:pPr lvl="2"/>
            <a:r>
              <a:rPr lang="en-US" noProof="0" dirty="0"/>
              <a:t>List of providers</a:t>
            </a:r>
          </a:p>
          <a:p>
            <a:pPr lvl="3"/>
            <a:r>
              <a:rPr lang="en-US" dirty="0"/>
              <a:t>Sc</a:t>
            </a:r>
            <a:r>
              <a:rPr lang="en-US" noProof="0" dirty="0" err="1"/>
              <a:t>ope</a:t>
            </a:r>
            <a:r>
              <a:rPr lang="en-US" noProof="0" dirty="0"/>
              <a:t> of service </a:t>
            </a:r>
          </a:p>
          <a:p>
            <a:pPr lvl="4"/>
            <a:r>
              <a:rPr lang="en-US" noProof="0" dirty="0"/>
              <a:t>Initial Market Scan Results</a:t>
            </a:r>
          </a:p>
          <a:p>
            <a:pPr lvl="5"/>
            <a:r>
              <a:rPr lang="en-US" dirty="0"/>
              <a:t>Targeted Vendors for further assessment</a:t>
            </a:r>
            <a:endParaRPr lang="en-US" noProof="0" dirty="0"/>
          </a:p>
          <a:p>
            <a:endParaRPr lang="en-US" noProof="0" dirty="0"/>
          </a:p>
        </p:txBody>
      </p:sp>
      <p:sp>
        <p:nvSpPr>
          <p:cNvPr id="6" name="Text Placeholder 5"/>
          <p:cNvSpPr>
            <a:spLocks noGrp="1"/>
          </p:cNvSpPr>
          <p:nvPr>
            <p:ph type="body" sz="quarter" idx="13"/>
          </p:nvPr>
        </p:nvSpPr>
        <p:spPr/>
        <p:txBody>
          <a:bodyPr/>
          <a:lstStyle/>
          <a:p>
            <a:r>
              <a:rPr lang="en-US" noProof="0" dirty="0"/>
              <a:t>Page subtitle</a:t>
            </a:r>
          </a:p>
        </p:txBody>
      </p:sp>
      <p:sp>
        <p:nvSpPr>
          <p:cNvPr id="3" name="Title 2"/>
          <p:cNvSpPr>
            <a:spLocks noGrp="1"/>
          </p:cNvSpPr>
          <p:nvPr>
            <p:ph type="title"/>
          </p:nvPr>
        </p:nvSpPr>
        <p:spPr/>
        <p:txBody>
          <a:bodyPr/>
          <a:lstStyle/>
          <a:p>
            <a:r>
              <a:rPr lang="en-US" noProof="0" dirty="0"/>
              <a:t>Market Scan | Shortlisting and provider attributes</a:t>
            </a:r>
          </a:p>
        </p:txBody>
      </p:sp>
    </p:spTree>
    <p:extLst>
      <p:ext uri="{BB962C8B-B14F-4D97-AF65-F5344CB8AC3E}">
        <p14:creationId xmlns:p14="http://schemas.microsoft.com/office/powerpoint/2010/main" val="2552575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a:extLst>
              <a:ext uri="{FF2B5EF4-FFF2-40B4-BE49-F238E27FC236}">
                <a16:creationId xmlns:a16="http://schemas.microsoft.com/office/drawing/2014/main" id="{1F82CA05-0A22-4ABB-B38C-2CAC60BDC4EA}"/>
              </a:ext>
            </a:extLst>
          </p:cNvPr>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HIGH RISK CONFIDENTIAL</a:t>
            </a:r>
            <a:endParaRPr lang="en-AU"/>
          </a:p>
        </p:txBody>
      </p:sp>
      <p:sp>
        <p:nvSpPr>
          <p:cNvPr id="6" name="Confidential" hidden="1">
            <a:extLst>
              <a:ext uri="{FF2B5EF4-FFF2-40B4-BE49-F238E27FC236}">
                <a16:creationId xmlns:a16="http://schemas.microsoft.com/office/drawing/2014/main" id="{8F3BDD96-9D1F-4210-98DB-C883E7FE57AA}"/>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CONFIDENTIAL</a:t>
            </a:r>
            <a:endParaRPr lang="en-AU"/>
          </a:p>
        </p:txBody>
      </p:sp>
      <p:sp>
        <p:nvSpPr>
          <p:cNvPr id="7" name="Public">
            <a:extLst>
              <a:ext uri="{FF2B5EF4-FFF2-40B4-BE49-F238E27FC236}">
                <a16:creationId xmlns:a16="http://schemas.microsoft.com/office/drawing/2014/main" id="{2C19F169-115A-463F-8826-1E14D2E1ED28}"/>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PUBLIC</a:t>
            </a:r>
            <a:endParaRPr lang="en-AU"/>
          </a:p>
        </p:txBody>
      </p:sp>
    </p:spTree>
    <p:custDataLst>
      <p:tags r:id="rId1"/>
    </p:custDataLst>
    <p:extLst>
      <p:ext uri="{BB962C8B-B14F-4D97-AF65-F5344CB8AC3E}">
        <p14:creationId xmlns:p14="http://schemas.microsoft.com/office/powerpoint/2010/main" val="12926965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4.xml><?xml version="1.0" encoding="utf-8"?>
<p:tagLst xmlns:a="http://schemas.openxmlformats.org/drawingml/2006/main" xmlns:r="http://schemas.openxmlformats.org/officeDocument/2006/relationships" xmlns:p="http://schemas.openxmlformats.org/presentationml/2006/main">
  <p:tag name="TEMPLAFYSLIDEID" val="636286312872347766"/>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4" id="{E7EAFADB-C036-DF4B-8F97-467028C4D4E3}" vid="{2F5FA9E4-CC05-9945-978D-5EDA67A822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Intranet Attachment" ma:contentTypeID="0x01010045A37AAC9C7144A6950E04930CA3134B00A36F77C55ECF6D4FA39D46CEF2939C61" ma:contentTypeVersion="11" ma:contentTypeDescription="Intranet Attachment - Content Type" ma:contentTypeScope="" ma:versionID="b5551e0da590bad83c06537e0de6f23d">
  <xsd:schema xmlns:xsd="http://www.w3.org/2001/XMLSchema" xmlns:xs="http://www.w3.org/2001/XMLSchema" xmlns:p="http://schemas.microsoft.com/office/2006/metadata/properties" xmlns:ns1="http://schemas.microsoft.com/sharepoint/v3" xmlns:ns2="8DD08C88-CC4C-4D35-9129-A70DAA36BE5E" xmlns:ns3="428bb8f6-6046-4ac8-a522-70af368045b5" xmlns:ns4="83DDB362-4C05-4E52-A8D9-EF2F47978B8D" xmlns:ns5="7D1768DD-F29E-4DC2-9191-F2636B9FA92C" xmlns:ns6="5a51c775-c49c-428b-8c1e-2f89178d00f4" xmlns:ns7="2e263111-b571-4954-8ad9-3d41fbcd6be7" xmlns:ns8="39C40E9B-856B-46A7-8793-65A6FC1828D8" xmlns:ns10="203f0f4d-b3b9-4ed8-8c19-eebed11dd308" targetNamespace="http://schemas.microsoft.com/office/2006/metadata/properties" ma:root="true" ma:fieldsID="cf5fd9da93895e88bb83ff797ac5cbc7" ns1:_="" ns2:_="" ns3:_="" ns4:_="" ns5:_="" ns6:_="" ns7:_="" ns8:_="" ns10:_="">
    <xsd:import namespace="http://schemas.microsoft.com/sharepoint/v3"/>
    <xsd:import namespace="8DD08C88-CC4C-4D35-9129-A70DAA36BE5E"/>
    <xsd:import namespace="428bb8f6-6046-4ac8-a522-70af368045b5"/>
    <xsd:import namespace="83DDB362-4C05-4E52-A8D9-EF2F47978B8D"/>
    <xsd:import namespace="7D1768DD-F29E-4DC2-9191-F2636B9FA92C"/>
    <xsd:import namespace="5a51c775-c49c-428b-8c1e-2f89178d00f4"/>
    <xsd:import namespace="2e263111-b571-4954-8ad9-3d41fbcd6be7"/>
    <xsd:import namespace="39C40E9B-856B-46A7-8793-65A6FC1828D8"/>
    <xsd:import namespace="203f0f4d-b3b9-4ed8-8c19-eebed11dd308"/>
    <xsd:element name="properties">
      <xsd:complexType>
        <xsd:sequence>
          <xsd:element name="documentManagement">
            <xsd:complexType>
              <xsd:all>
                <xsd:element ref="ns1:PublishingStartDate" minOccurs="0"/>
                <xsd:element ref="ns1:PublishingExpirationDate" minOccurs="0"/>
                <xsd:element ref="ns2:Global_x0020_Content_x0020_TypeTaxHTField0" minOccurs="0"/>
                <xsd:element ref="ns4:Global_x0020_IndustryTaxHTField0" minOccurs="0"/>
                <xsd:element ref="ns5:Global_x0020_Client_x0020_ServicesTaxHTField0" minOccurs="0"/>
                <xsd:element ref="ns2:Local_x0020_Content_x0020_TypeTaxHTField0" minOccurs="0"/>
                <xsd:element ref="ns4:Local_x0020_IndustryTaxHTField0" minOccurs="0"/>
                <xsd:element ref="ns5:Local_x0020_Client_x0020_ServicesTaxHTField0" minOccurs="0"/>
                <xsd:element ref="ns6:GeographyTaxHTField0" minOccurs="0"/>
                <xsd:element ref="ns7:TaxKeywordTaxHTField" minOccurs="0"/>
                <xsd:element ref="ns7:TaxCatchAll" minOccurs="0"/>
                <xsd:element ref="ns8:LanguageBTaxHTField0" minOccurs="0"/>
                <xsd:element ref="ns1:PublishingContact" minOccurs="0"/>
                <xsd:element ref="ns7:_dlc_DocId" minOccurs="0"/>
                <xsd:element ref="ns7:_dlc_DocIdUrl" minOccurs="0"/>
                <xsd:element ref="ns7:_dlc_DocIdPersistId" minOccurs="0"/>
                <xsd:element ref="ns3:Description" minOccurs="0"/>
                <xsd:element ref="ns7:SearchComment" minOccurs="0"/>
                <xsd:element ref="ns7:SearchKeywords" minOccurs="0"/>
                <xsd:element ref="ns10:DR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PublishingContact" ma:index="29" nillable="true" ma:displayName="Contact" ma:description="Contact is a site column created by the Publishing feature. It is used on the Page Content Type as the person or group who is the contact person for the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Global_x0020_Content_x0020_TypeTaxHTField0" ma:index="10" nillable="true" ma:taxonomy="true" ma:internalName="Global_x0020_Content_x0020_TypeTaxH" ma:taxonomyFieldName="Global_x0020_Content_x0020_Type" ma:displayName="Global Content Type" ma:fieldId="{c9ea7640-adb2-4a99-8b8d-9790ccd879fc}" ma:taxonomyMulti="true" ma:sspId="155bb128-613e-4099-96fa-4403fd0cc87b" ma:termSetId="c1d74e5f-813e-428a-9d1d-e00dfcad3136" ma:anchorId="00000000-0000-0000-0000-000000000000" ma:open="false" ma:isKeyword="false">
      <xsd:complexType>
        <xsd:sequence>
          <xsd:element ref="pc:Terms" minOccurs="0" maxOccurs="1"/>
        </xsd:sequence>
      </xsd:complexType>
    </xsd:element>
    <xsd:element name="Local_x0020_Content_x0020_TypeTaxHTField0" ma:index="16" nillable="true" ma:taxonomy="true" ma:internalName="Local_x0020_Content_x0020_TypeTaxH" ma:taxonomyFieldName="Local_x0020_Content_x0020_Type" ma:displayName="Local Content Type" ma:fieldId="{f9592373-de5e-451c-bee5-c5fc319384b2}" ma:taxonomyMulti="true" ma:sspId="155bb128-613e-4099-96fa-4403fd0cc87b" ma:termSetId="71325c3c-855f-4016-ae90-48a98c58e6a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8bb8f6-6046-4ac8-a522-70af368045b5" elementFormDefault="qualified">
    <xsd:import namespace="http://schemas.microsoft.com/office/2006/documentManagement/types"/>
    <xsd:import namespace="http://schemas.microsoft.com/office/infopath/2007/PartnerControls"/>
    <xsd:element name="Description" ma:index="33" nillable="true" ma:displayName="Description" ma:internalName="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Global_x0020_IndustryTaxHTField0" ma:index="12" nillable="true" ma:taxonomy="true" ma:internalName="Global_x0020_IndustryTaxH" ma:taxonomyFieldName="Global_x0020_Industry" ma:displayName="Global Industry" ma:fieldId="{df491b90-4417-47d2-8d23-a7342d423c05}"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Local_x0020_IndustryTaxHTField0" ma:index="18" nillable="true" ma:taxonomy="true" ma:internalName="Local_x0020_IndustryTaxH" ma:taxonomyFieldName="Local_x0020_Industry" ma:displayName="Local Industry" ma:fieldId="{c3b7b5d6-88d7-4c9c-ba5a-ea3984318e23}"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Global_x0020_Client_x0020_ServicesTaxHTField0" ma:index="14" nillable="true" ma:taxonomy="true" ma:internalName="Global_x0020_Client_x0020_ServicesTaxH" ma:taxonomyFieldName="Global_x0020_Client_x0020_Services" ma:displayName="Global Client Services" ma:fieldId="{8ed687d5-3528-48ef-a924-80521903bc78}"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Local_x0020_Client_x0020_ServicesTaxHTField0" ma:index="20" nillable="true" ma:taxonomy="true" ma:internalName="Local_x0020_Client_x0020_ServicesTaxH" ma:taxonomyFieldName="Local_x0020_Client_x0020_Services" ma:displayName="Local Client Services" ma:fieldId="{710f8f79-460c-4899-83de-22ebc15c7f35}"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GeographyTaxHTField0" ma:index="22" ma:taxonomy="true" ma:internalName="GeographyTaxH" ma:taxonomyFieldName="Geography" ma:displayName="Geography" ma:default="" ma:fieldId="{b1dab815-7eaf-4f42-958c-926f58efb7da}" ma:taxonomyMulti="true" ma:sspId="155bb128-613e-4099-96fa-4403fd0cc87b" ma:termSetId="17bed538-0ecf-4a0a-aaaf-d58d2a12aeb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e263111-b571-4954-8ad9-3d41fbcd6be7" elementFormDefault="qualified">
    <xsd:import namespace="http://schemas.microsoft.com/office/2006/documentManagement/types"/>
    <xsd:import namespace="http://schemas.microsoft.com/office/infopath/2007/PartnerControls"/>
    <xsd:element name="TaxKeywordTaxHTField" ma:index="25" nillable="true" ma:taxonomy="true" ma:internalName="TaxKeywordTaxHTField" ma:taxonomyFieldName="TaxKeyword" ma:displayName="Enterprise Keywords" ma:fieldId="{23f27201-bee3-471e-b2e7-b64fd8b7ca38}" ma:taxonomyMulti="true" ma:sspId="42617199-969e-43f2-8ee4-a07d5bee7f1a"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hidden="true" ma:list="{40800075-4e23-45f7-802e-9a2c36d24f51}" ma:internalName="TaxCatchAll" ma:showField="CatchAllData" ma:web="2e263111-b571-4954-8ad9-3d41fbcd6be7">
      <xsd:complexType>
        <xsd:complexContent>
          <xsd:extension base="dms:MultiChoiceLookup">
            <xsd:sequence>
              <xsd:element name="Value" type="dms:Lookup" maxOccurs="unbounded" minOccurs="0" nillable="true"/>
            </xsd:sequence>
          </xsd:extension>
        </xsd:complexContent>
      </xsd:complexType>
    </xsd:element>
    <xsd:element name="_dlc_DocId" ma:index="30" nillable="true" ma:displayName="Document ID Value" ma:description="The value of the document ID assigned to this item." ma:internalName="_dlc_DocId" ma:readOnly="true">
      <xsd:simpleType>
        <xsd:restriction base="dms:Text"/>
      </xsd:simpleType>
    </xsd:element>
    <xsd:element name="_dlc_DocIdUrl" ma:index="3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SearchComment" ma:index="35" nillable="true" ma:displayName="Comment" ma:internalName="SearchComment">
      <xsd:simpleType>
        <xsd:restriction base="dms:Note">
          <xsd:maxLength value="255"/>
        </xsd:restriction>
      </xsd:simpleType>
    </xsd:element>
    <xsd:element name="SearchKeywords" ma:index="36" nillable="true" ma:displayName="Keyword(s)" ma:internalName="SearchKeywo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LanguageBTaxHTField0" ma:index="27" ma:taxonomy="true" ma:internalName="LanguageBTaxH" ma:taxonomyFieldName="LanguageB" ma:displayName="Language" ma:fieldId="{264823c8-7255-4fb1-8550-4386b0b212a8}"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03f0f4d-b3b9-4ed8-8c19-eebed11dd308" elementFormDefault="qualified">
    <xsd:import namespace="http://schemas.microsoft.com/office/2006/documentManagement/types"/>
    <xsd:import namespace="http://schemas.microsoft.com/office/infopath/2007/PartnerControls"/>
    <xsd:element name="DR_Description" ma:index="37" nillable="true" ma:displayName="Description" ma:internalName="DR_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34"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LanguageB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LanguageBTaxHTField0>
    <Description xmlns="428bb8f6-6046-4ac8-a522-70af368045b5" xsi:nil="true"/>
    <SearchKeywords xmlns="2e263111-b571-4954-8ad9-3d41fbcd6be7" xsi:nil="true"/>
    <Global_x0020_Client_x0020_ServicesTaxHTField0 xmlns="7D1768DD-F29E-4DC2-9191-F2636B9FA92C">
      <Terms xmlns="http://schemas.microsoft.com/office/infopath/2007/PartnerControls"/>
    </Global_x0020_Client_x0020_ServicesTaxHTField0>
    <SearchComment xmlns="2e263111-b571-4954-8ad9-3d41fbcd6be7" xsi:nil="true"/>
    <Local_x0020_Content_x0020_TypeTaxHTField0 xmlns="8DD08C88-CC4C-4D35-9129-A70DAA36BE5E">
      <Terms xmlns="http://schemas.microsoft.com/office/infopath/2007/PartnerControls"/>
    </Local_x0020_Content_x0020_TypeTaxHTField0>
    <TaxKeywordTaxHTField xmlns="2e263111-b571-4954-8ad9-3d41fbcd6be7">
      <Terms xmlns="http://schemas.microsoft.com/office/infopath/2007/PartnerControls"/>
    </TaxKeywordTaxHTField>
    <Global_x0020_Content_x0020_TypeTaxHTField0 xmlns="8DD08C88-CC4C-4D35-9129-A70DAA36BE5E">
      <Terms xmlns="http://schemas.microsoft.com/office/infopath/2007/PartnerControls"/>
    </Global_x0020_Content_x0020_TypeTaxHTField0>
    <GeographyTaxHTField0 xmlns="5a51c775-c49c-428b-8c1e-2f89178d00f4">
      <Terms xmlns="http://schemas.microsoft.com/office/infopath/2007/PartnerControls">
        <TermInfo xmlns="http://schemas.microsoft.com/office/infopath/2007/PartnerControls">
          <TermName xmlns="http://schemas.microsoft.com/office/infopath/2007/PartnerControls">Global (2542)</TermName>
          <TermId xmlns="http://schemas.microsoft.com/office/infopath/2007/PartnerControls">163e196f-7511-4639-90b6-ed85c9d9c37c</TermId>
        </TermInfo>
      </Terms>
    </GeographyTaxHTField0>
    <PublishingExpirationDate xmlns="http://schemas.microsoft.com/sharepoint/v3" xsi:nil="true"/>
    <Local_x0020_Client_x0020_ServicesTaxHTField0 xmlns="7D1768DD-F29E-4DC2-9191-F2636B9FA92C">
      <Terms xmlns="http://schemas.microsoft.com/office/infopath/2007/PartnerControls"/>
    </Local_x0020_Client_x0020_ServicesTaxHTField0>
    <DR_Description xmlns="203f0f4d-b3b9-4ed8-8c19-eebed11dd308" xsi:nil="true"/>
    <TaxCatchAll xmlns="2e263111-b571-4954-8ad9-3d41fbcd6be7">
      <Value>2</Value>
      <Value>19</Value>
    </TaxCatchAll>
    <PublishingStartDate xmlns="http://schemas.microsoft.com/sharepoint/v3" xsi:nil="true"/>
    <Local_x0020_IndustryTaxHTField0 xmlns="83DDB362-4C05-4E52-A8D9-EF2F47978B8D">
      <Terms xmlns="http://schemas.microsoft.com/office/infopath/2007/PartnerControls"/>
    </Local_x0020_IndustryTaxHTField0>
    <Global_x0020_IndustryTaxHTField0 xmlns="83DDB362-4C05-4E52-A8D9-EF2F47978B8D">
      <Terms xmlns="http://schemas.microsoft.com/office/infopath/2007/PartnerControls"/>
    </Global_x0020_IndustryTaxHTField0>
    <PublishingContact xmlns="http://schemas.microsoft.com/sharepoint/v3">
      <UserInfo>
        <DisplayName/>
        <AccountId xsi:nil="true"/>
        <AccountType/>
      </UserInfo>
    </PublishingContact>
  </documentManagement>
</p:properties>
</file>

<file path=customXml/itemProps1.xml><?xml version="1.0" encoding="utf-8"?>
<ds:datastoreItem xmlns:ds="http://schemas.openxmlformats.org/officeDocument/2006/customXml" ds:itemID="{170690CB-0964-43D6-8A9E-42892175C2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D08C88-CC4C-4D35-9129-A70DAA36BE5E"/>
    <ds:schemaRef ds:uri="428bb8f6-6046-4ac8-a522-70af368045b5"/>
    <ds:schemaRef ds:uri="83DDB362-4C05-4E52-A8D9-EF2F47978B8D"/>
    <ds:schemaRef ds:uri="7D1768DD-F29E-4DC2-9191-F2636B9FA92C"/>
    <ds:schemaRef ds:uri="5a51c775-c49c-428b-8c1e-2f89178d00f4"/>
    <ds:schemaRef ds:uri="2e263111-b571-4954-8ad9-3d41fbcd6be7"/>
    <ds:schemaRef ds:uri="39C40E9B-856B-46A7-8793-65A6FC1828D8"/>
    <ds:schemaRef ds:uri="203f0f4d-b3b9-4ed8-8c19-eebed11dd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B62803-FC7D-4BCB-AD21-90AE25F963C2}">
  <ds:schemaRefs>
    <ds:schemaRef ds:uri="http://schemas.microsoft.com/sharepoint/events"/>
  </ds:schemaRefs>
</ds:datastoreItem>
</file>

<file path=customXml/itemProps3.xml><?xml version="1.0" encoding="utf-8"?>
<ds:datastoreItem xmlns:ds="http://schemas.openxmlformats.org/officeDocument/2006/customXml" ds:itemID="{E6FC0C5A-5ACD-4FE8-8FA8-4121A9BC1D81}">
  <ds:schemaRefs>
    <ds:schemaRef ds:uri="http://schemas.microsoft.com/sharepoint/v3/contenttype/forms"/>
  </ds:schemaRefs>
</ds:datastoreItem>
</file>

<file path=customXml/itemProps4.xml><?xml version="1.0" encoding="utf-8"?>
<ds:datastoreItem xmlns:ds="http://schemas.openxmlformats.org/officeDocument/2006/customXml" ds:itemID="{1B14554E-08F4-4595-B005-99FEB531E0F4}">
  <ds:schemaRefs>
    <ds:schemaRef ds:uri="http://schemas.openxmlformats.org/package/2006/metadata/core-properties"/>
    <ds:schemaRef ds:uri="http://schemas.microsoft.com/office/2006/metadata/properties"/>
    <ds:schemaRef ds:uri="39C40E9B-856B-46A7-8793-65A6FC1828D8"/>
    <ds:schemaRef ds:uri="http://purl.org/dc/dcmitype/"/>
    <ds:schemaRef ds:uri="203f0f4d-b3b9-4ed8-8c19-eebed11dd308"/>
    <ds:schemaRef ds:uri="http://purl.org/dc/terms/"/>
    <ds:schemaRef ds:uri="8DD08C88-CC4C-4D35-9129-A70DAA36BE5E"/>
    <ds:schemaRef ds:uri="5a51c775-c49c-428b-8c1e-2f89178d00f4"/>
    <ds:schemaRef ds:uri="83DDB362-4C05-4E52-A8D9-EF2F47978B8D"/>
    <ds:schemaRef ds:uri="2e263111-b571-4954-8ad9-3d41fbcd6be7"/>
    <ds:schemaRef ds:uri="http://schemas.microsoft.com/office/infopath/2007/PartnerControls"/>
    <ds:schemaRef ds:uri="http://purl.org/dc/elements/1.1/"/>
    <ds:schemaRef ds:uri="http://www.w3.org/XML/1998/namespace"/>
    <ds:schemaRef ds:uri="http://schemas.microsoft.com/office/2006/documentManagement/types"/>
    <ds:schemaRef ds:uri="http://schemas.microsoft.com/sharepoint/v3"/>
    <ds:schemaRef ds:uri="428bb8f6-6046-4ac8-a522-70af368045b5"/>
    <ds:schemaRef ds:uri="7D1768DD-F29E-4DC2-9191-F2636B9FA92C"/>
  </ds:schemaRefs>
</ds:datastoreItem>
</file>

<file path=docProps/app.xml><?xml version="1.0" encoding="utf-8"?>
<Properties xmlns="http://schemas.openxmlformats.org/officeDocument/2006/extended-properties" xmlns:vt="http://schemas.openxmlformats.org/officeDocument/2006/docPropsVTypes">
  <Template>16_9 Deloitte Consulting PPT Template</Template>
  <TotalTime>174</TotalTime>
  <Words>103</Words>
  <Application>Microsoft Macintosh PowerPoint</Application>
  <PresentationFormat>Widescreen</PresentationFormat>
  <Paragraphs>18</Paragraphs>
  <Slides>3</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9" baseType="lpstr">
      <vt:lpstr>Arial</vt:lpstr>
      <vt:lpstr>Verdana</vt:lpstr>
      <vt:lpstr>Wingdings</vt:lpstr>
      <vt:lpstr>Wingdings 2</vt:lpstr>
      <vt:lpstr>Deloitte_US_Onscreen</vt:lpstr>
      <vt:lpstr>think-cell Slide</vt:lpstr>
      <vt:lpstr>Inside Sherpa – Digital Internship</vt:lpstr>
      <vt:lpstr>Market Scan | Shortlisting and provider attributes</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subject/>
  <dc:creator>Rahman, Kate</dc:creator>
  <cp:keywords/>
  <cp:lastModifiedBy>Man Kit Yip</cp:lastModifiedBy>
  <cp:revision>25</cp:revision>
  <cp:lastPrinted>2014-06-25T02:16:22Z</cp:lastPrinted>
  <dcterms:created xsi:type="dcterms:W3CDTF">2016-11-09T03:27:53Z</dcterms:created>
  <dcterms:modified xsi:type="dcterms:W3CDTF">2020-11-30T19:04:41Z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0x01010045A37AAC9C7144A6950E04930CA3134B00A36F77C55ECF6D4FA39D46CEF2939C61</vt:lpwstr>
  </property>
  <property fmtid="{D5CDD505-2E9C-101B-9397-08002B2CF9AE}" pid="3" name="Local Content Type">
    <vt:lpwstr/>
  </property>
  <property fmtid="{D5CDD505-2E9C-101B-9397-08002B2CF9AE}" pid="4" name="TaxKeyword">
    <vt:lpwstr/>
  </property>
  <property fmtid="{D5CDD505-2E9C-101B-9397-08002B2CF9AE}" pid="5" name="Global Client Services">
    <vt:lpwstr/>
  </property>
  <property fmtid="{D5CDD505-2E9C-101B-9397-08002B2CF9AE}" pid="6" name="Geography">
    <vt:lpwstr>19;#Global (2542)|163e196f-7511-4639-90b6-ed85c9d9c37c</vt:lpwstr>
  </property>
  <property fmtid="{D5CDD505-2E9C-101B-9397-08002B2CF9AE}" pid="7" name="Local Industry">
    <vt:lpwstr/>
  </property>
  <property fmtid="{D5CDD505-2E9C-101B-9397-08002B2CF9AE}" pid="8" name="Global Industry">
    <vt:lpwstr/>
  </property>
  <property fmtid="{D5CDD505-2E9C-101B-9397-08002B2CF9AE}" pid="9" name="Global Content Type">
    <vt:lpwstr/>
  </property>
  <property fmtid="{D5CDD505-2E9C-101B-9397-08002B2CF9AE}" pid="10" name="LanguageB">
    <vt:lpwstr>2;#English|b169a262-1aaa-4ccb-9acf-78a36c1d9bab</vt:lpwstr>
  </property>
  <property fmtid="{D5CDD505-2E9C-101B-9397-08002B2CF9AE}" pid="11" name="Local Client Services">
    <vt:lpwstr/>
  </property>
  <property fmtid="{D5CDD505-2E9C-101B-9397-08002B2CF9AE}" pid="12" name="CustomerId">
    <vt:lpwstr>deloitteaus</vt:lpwstr>
  </property>
  <property fmtid="{D5CDD505-2E9C-101B-9397-08002B2CF9AE}" pid="13" name="TemplateId">
    <vt:lpwstr>636274921144318146</vt:lpwstr>
  </property>
  <property fmtid="{D5CDD505-2E9C-101B-9397-08002B2CF9AE}" pid="14" name="UserProfileId">
    <vt:lpwstr>636255735002910449</vt:lpwstr>
  </property>
</Properties>
</file>