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9"/>
  </p:notesMasterIdLst>
  <p:handoutMasterIdLst>
    <p:handoutMasterId r:id="rId10"/>
  </p:handoutMasterIdLst>
  <p:sldIdLst>
    <p:sldId id="340" r:id="rId6"/>
    <p:sldId id="344" r:id="rId7"/>
    <p:sldId id="436" r:id="rId8"/>
  </p:sldIdLst>
  <p:sldSz cx="12192000" cy="6858000"/>
  <p:notesSz cx="7315200" cy="9601200"/>
  <p:custDataLst>
    <p:tags r:id="rId11"/>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 id="344"/>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799" autoAdjust="0"/>
  </p:normalViewPr>
  <p:slideViewPr>
    <p:cSldViewPr snapToGrid="0" showGuides="1">
      <p:cViewPr varScale="1">
        <p:scale>
          <a:sx n="70" d="100"/>
          <a:sy n="70" d="100"/>
        </p:scale>
        <p:origin x="200" y="1152"/>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11/30/20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11/30/20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625822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3"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30/11/20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 id="2147483762" r:id="rId42"/>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noProof="0" dirty="0"/>
              <a:t>Project timeline</a:t>
            </a:r>
          </a:p>
          <a:p>
            <a:endParaRPr lang="en-US" dirty="0"/>
          </a:p>
          <a:p>
            <a:r>
              <a:rPr lang="en-US" dirty="0"/>
              <a:t>Resource plan </a:t>
            </a:r>
            <a:r>
              <a:rPr lang="en-US"/>
              <a:t>and estimation </a:t>
            </a:r>
            <a:r>
              <a:rPr lang="en-US" dirty="0"/>
              <a:t>of fees</a:t>
            </a:r>
          </a:p>
          <a:p>
            <a:endParaRPr lang="en-US" noProof="0" dirty="0"/>
          </a:p>
          <a:p>
            <a:endParaRPr lang="en-US" noProof="0" dirty="0"/>
          </a:p>
        </p:txBody>
      </p:sp>
      <p:sp>
        <p:nvSpPr>
          <p:cNvPr id="5" name="Content Placeholder 4"/>
          <p:cNvSpPr>
            <a:spLocks noGrp="1"/>
          </p:cNvSpPr>
          <p:nvPr>
            <p:ph sz="quarter" idx="16"/>
          </p:nvPr>
        </p:nvSpPr>
        <p:spPr/>
        <p:txBody>
          <a:bodyPr/>
          <a:lstStyle/>
          <a:p>
            <a:r>
              <a:rPr lang="en-US" noProof="0" dirty="0"/>
              <a:t>Scope of work, Risks, issues and dependencies</a:t>
            </a:r>
          </a:p>
          <a:p>
            <a:endParaRPr lang="en-US" noProof="0" dirty="0"/>
          </a:p>
          <a:p>
            <a:r>
              <a:rPr lang="en-US" noProof="0" dirty="0"/>
              <a:t>Level one is the standard text style</a:t>
            </a:r>
          </a:p>
          <a:p>
            <a:pPr lvl="1"/>
            <a:r>
              <a:rPr lang="en-US" noProof="0" dirty="0"/>
              <a:t>Level two is the subheading style</a:t>
            </a:r>
          </a:p>
          <a:p>
            <a:pPr lvl="2"/>
            <a:r>
              <a:rPr lang="en-US" noProof="0" dirty="0"/>
              <a:t>Level three is the first level of bullets</a:t>
            </a:r>
          </a:p>
          <a:p>
            <a:pPr lvl="3"/>
            <a:r>
              <a:rPr lang="en-US" noProof="0" dirty="0"/>
              <a:t>Level four is the second level of bullets</a:t>
            </a:r>
          </a:p>
          <a:p>
            <a:pPr lvl="4"/>
            <a:r>
              <a:rPr lang="en-US" noProof="0" dirty="0"/>
              <a:t>Level five is the third level of bullets</a:t>
            </a:r>
          </a:p>
          <a:p>
            <a:endParaRPr lang="en-US" noProof="0" dirty="0"/>
          </a:p>
        </p:txBody>
      </p:sp>
      <p:sp>
        <p:nvSpPr>
          <p:cNvPr id="6" name="Text Placeholder 5"/>
          <p:cNvSpPr>
            <a:spLocks noGrp="1"/>
          </p:cNvSpPr>
          <p:nvPr>
            <p:ph type="body" sz="quarter" idx="13"/>
          </p:nvPr>
        </p:nvSpPr>
        <p:spPr/>
        <p:txBody>
          <a:bodyPr/>
          <a:lstStyle/>
          <a:p>
            <a:r>
              <a:rPr lang="en-US" noProof="0" dirty="0"/>
              <a:t>The project plan will outline how Deloitte will deliver this technology evaluation and selection engagement</a:t>
            </a:r>
          </a:p>
        </p:txBody>
      </p:sp>
      <p:sp>
        <p:nvSpPr>
          <p:cNvPr id="3" name="Title 2"/>
          <p:cNvSpPr>
            <a:spLocks noGrp="1"/>
          </p:cNvSpPr>
          <p:nvPr>
            <p:ph type="title"/>
          </p:nvPr>
        </p:nvSpPr>
        <p:spPr/>
        <p:txBody>
          <a:bodyPr/>
          <a:lstStyle/>
          <a:p>
            <a:r>
              <a:rPr lang="en-US" noProof="0" dirty="0"/>
              <a:t>Project Plan for sector metric</a:t>
            </a:r>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3.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2.xml><?xml version="1.0" encoding="utf-8"?>
<ds:datastoreItem xmlns:ds="http://schemas.openxmlformats.org/officeDocument/2006/customXml" ds:itemID="{1B14554E-08F4-4595-B005-99FEB531E0F4}">
  <ds:schemaRefs>
    <ds:schemaRef ds:uri="http://schemas.openxmlformats.org/package/2006/metadata/core-properties"/>
    <ds:schemaRef ds:uri="http://schemas.microsoft.com/office/2006/metadata/properties"/>
    <ds:schemaRef ds:uri="39C40E9B-856B-46A7-8793-65A6FC1828D8"/>
    <ds:schemaRef ds:uri="http://purl.org/dc/dcmitype/"/>
    <ds:schemaRef ds:uri="203f0f4d-b3b9-4ed8-8c19-eebed11dd308"/>
    <ds:schemaRef ds:uri="http://purl.org/dc/terms/"/>
    <ds:schemaRef ds:uri="8DD08C88-CC4C-4D35-9129-A70DAA36BE5E"/>
    <ds:schemaRef ds:uri="5a51c775-c49c-428b-8c1e-2f89178d00f4"/>
    <ds:schemaRef ds:uri="83DDB362-4C05-4E52-A8D9-EF2F47978B8D"/>
    <ds:schemaRef ds:uri="2e263111-b571-4954-8ad9-3d41fbcd6be7"/>
    <ds:schemaRef ds:uri="http://schemas.microsoft.com/office/infopath/2007/PartnerControls"/>
    <ds:schemaRef ds:uri="http://purl.org/dc/elements/1.1/"/>
    <ds:schemaRef ds:uri="http://www.w3.org/XML/1998/namespace"/>
    <ds:schemaRef ds:uri="http://schemas.microsoft.com/office/2006/documentManagement/types"/>
    <ds:schemaRef ds:uri="http://schemas.microsoft.com/sharepoint/v3"/>
    <ds:schemaRef ds:uri="428bb8f6-6046-4ac8-a522-70af368045b5"/>
    <ds:schemaRef ds:uri="7D1768DD-F29E-4DC2-9191-F2636B9FA92C"/>
  </ds:schemaRefs>
</ds:datastoreItem>
</file>

<file path=customXml/itemProps3.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8B62803-FC7D-4BCB-AD21-90AE25F963C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162</TotalTime>
  <Words>100</Words>
  <Application>Microsoft Macintosh PowerPoint</Application>
  <PresentationFormat>Widescreen</PresentationFormat>
  <Paragraphs>20</Paragraphs>
  <Slides>3</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9" baseType="lpstr">
      <vt:lpstr>Arial</vt:lpstr>
      <vt:lpstr>Verdana</vt:lpstr>
      <vt:lpstr>Wingdings</vt:lpstr>
      <vt:lpstr>Wingdings 2</vt:lpstr>
      <vt:lpstr>Deloitte_US_Onscreen</vt:lpstr>
      <vt:lpstr>think-cell Slide</vt:lpstr>
      <vt:lpstr>Inside Sherpa – Digital Internship</vt:lpstr>
      <vt:lpstr>Project Plan for sector metric</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Man Kit Yip</cp:lastModifiedBy>
  <cp:revision>24</cp:revision>
  <cp:lastPrinted>2014-06-25T02:16:22Z</cp:lastPrinted>
  <dcterms:created xsi:type="dcterms:W3CDTF">2016-11-09T03:27:53Z</dcterms:created>
  <dcterms:modified xsi:type="dcterms:W3CDTF">2020-11-30T19:24:06Z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