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2"/>
    <p:restoredTop sz="93495"/>
  </p:normalViewPr>
  <p:slideViewPr>
    <p:cSldViewPr snapToGrid="0" snapToObjects="1">
      <p:cViewPr varScale="1">
        <p:scale>
          <a:sx n="142" d="100"/>
          <a:sy n="142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Y01/KPMG-Virtual-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hlinkClick r:id="rId2"/>
              </a:rPr>
              <a:t>https://github.com/MKY01/KPMG-Virtual-Internship</a:t>
            </a:r>
            <a:endParaRPr lang="en-GB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2679849" y="4060201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on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751</Words>
  <Application>Microsoft Macintosh PowerPoint</Application>
  <PresentationFormat>On-screen Show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Open Sans</vt:lpstr>
      <vt:lpstr>Open Sans Extrabold</vt:lpstr>
      <vt:lpstr>Open Sans Light</vt:lpstr>
      <vt:lpstr>Arial</vt:lpstr>
      <vt:lpstr>Calibri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 Kit Yip</cp:lastModifiedBy>
  <cp:revision>19</cp:revision>
  <dcterms:modified xsi:type="dcterms:W3CDTF">2020-11-08T00:29:55Z</dcterms:modified>
</cp:coreProperties>
</file>