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d4187419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d4187419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d4187419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d4187419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d4187419e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d4187419e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d43b941bf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d43b941b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d4187419e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d4187419e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d43b941bf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d43b941bf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d43b941bf_8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d43b941bf_8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Unify: All </a:t>
            </a:r>
            <a:r>
              <a:rPr lang="en"/>
              <a:t>Access</a:t>
            </a:r>
            <a:r>
              <a:rPr lang="en"/>
              <a:t> Key</a:t>
            </a:r>
            <a:endParaRPr/>
          </a:p>
        </p:txBody>
      </p:sp>
      <p:sp>
        <p:nvSpPr>
          <p:cNvPr id="63" name="Google Shape;63;p13"/>
          <p:cNvSpPr txBox="1"/>
          <p:nvPr>
            <p:ph idx="1" type="subTitle"/>
          </p:nvPr>
        </p:nvSpPr>
        <p:spPr>
          <a:xfrm>
            <a:off x="311700" y="2874200"/>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Arijus Trakymas</a:t>
            </a:r>
            <a:br>
              <a:rPr lang="en"/>
            </a:br>
            <a:r>
              <a:rPr lang="en"/>
              <a:t>Sharva Darpan Thakur</a:t>
            </a:r>
            <a:endParaRPr/>
          </a:p>
          <a:p>
            <a:pPr indent="0" lvl="0" marL="0" rtl="0" algn="ctr">
              <a:spcBef>
                <a:spcPts val="0"/>
              </a:spcBef>
              <a:spcAft>
                <a:spcPts val="0"/>
              </a:spcAft>
              <a:buNone/>
            </a:pPr>
            <a:r>
              <a:rPr lang="en"/>
              <a:t>Russel Tjahjadi</a:t>
            </a:r>
            <a:br>
              <a:rPr lang="en"/>
            </a:br>
            <a:r>
              <a:rPr lang="en"/>
              <a:t>Mohammad Zaid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28210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9" name="Google Shape;69;p14"/>
          <p:cNvSpPr txBox="1"/>
          <p:nvPr>
            <p:ph idx="1" type="body"/>
          </p:nvPr>
        </p:nvSpPr>
        <p:spPr>
          <a:xfrm>
            <a:off x="349325" y="854800"/>
            <a:ext cx="5899800" cy="428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Unify is an application that gives you access to different entertainment, lifestyle, and other experiences using an RFID card which is the key to the places that </a:t>
            </a:r>
            <a:r>
              <a:rPr lang="en"/>
              <a:t>you</a:t>
            </a:r>
            <a:r>
              <a:rPr lang="en"/>
              <a:t> love such as the gym, grocery store, etc.</a:t>
            </a:r>
            <a:endParaRPr/>
          </a:p>
          <a:p>
            <a:pPr indent="-342900" lvl="0" marL="457200" rtl="0" algn="l">
              <a:spcBef>
                <a:spcPts val="0"/>
              </a:spcBef>
              <a:spcAft>
                <a:spcPts val="0"/>
              </a:spcAft>
              <a:buSzPts val="1800"/>
              <a:buChar char="-"/>
            </a:pPr>
            <a:r>
              <a:rPr lang="en"/>
              <a:t>The app allows you to purchase experiences that you want, the card then becomes your key to those experiences. </a:t>
            </a:r>
            <a:endParaRPr/>
          </a:p>
          <a:p>
            <a:pPr indent="-342900" lvl="0" marL="457200" rtl="0" algn="l">
              <a:spcBef>
                <a:spcPts val="0"/>
              </a:spcBef>
              <a:spcAft>
                <a:spcPts val="0"/>
              </a:spcAft>
              <a:buSzPts val="1800"/>
              <a:buChar char="-"/>
            </a:pPr>
            <a:r>
              <a:rPr lang="en"/>
              <a:t>It also has a social component where you can chat with people that are apart of the same communities.</a:t>
            </a:r>
            <a:endParaRPr/>
          </a:p>
        </p:txBody>
      </p:sp>
      <p:pic>
        <p:nvPicPr>
          <p:cNvPr id="70" name="Google Shape;70;p14"/>
          <p:cNvPicPr preferRelativeResize="0"/>
          <p:nvPr/>
        </p:nvPicPr>
        <p:blipFill>
          <a:blip r:embed="rId3">
            <a:alphaModFix/>
          </a:blip>
          <a:stretch>
            <a:fillRect/>
          </a:stretch>
        </p:blipFill>
        <p:spPr>
          <a:xfrm>
            <a:off x="6298788" y="1570325"/>
            <a:ext cx="2533525" cy="2002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Users</a:t>
            </a:r>
            <a:endParaRPr/>
          </a:p>
        </p:txBody>
      </p:sp>
      <p:sp>
        <p:nvSpPr>
          <p:cNvPr id="76" name="Google Shape;76;p15"/>
          <p:cNvSpPr txBox="1"/>
          <p:nvPr>
            <p:ph idx="1" type="body"/>
          </p:nvPr>
        </p:nvSpPr>
        <p:spPr>
          <a:xfrm>
            <a:off x="311700" y="1093925"/>
            <a:ext cx="51039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first group of users would be the actual people using the software with the app. They would use the application and card in their daily lives to simplify and make their life more hassle free and convenient.</a:t>
            </a:r>
            <a:endParaRPr/>
          </a:p>
          <a:p>
            <a:pPr indent="-342900" lvl="0" marL="457200" rtl="0" algn="l">
              <a:spcBef>
                <a:spcPts val="0"/>
              </a:spcBef>
              <a:spcAft>
                <a:spcPts val="0"/>
              </a:spcAft>
              <a:buSzPts val="1800"/>
              <a:buChar char="-"/>
            </a:pPr>
            <a:r>
              <a:rPr lang="en"/>
              <a:t>The second group of users would be businesses that are providing experiences and/or memberships through the software with the app. Users can then purchase those experiences.</a:t>
            </a:r>
            <a:endParaRPr/>
          </a:p>
        </p:txBody>
      </p:sp>
      <p:pic>
        <p:nvPicPr>
          <p:cNvPr id="77" name="Google Shape;77;p15"/>
          <p:cNvPicPr preferRelativeResize="0"/>
          <p:nvPr/>
        </p:nvPicPr>
        <p:blipFill>
          <a:blip r:embed="rId3">
            <a:alphaModFix/>
          </a:blip>
          <a:stretch>
            <a:fillRect/>
          </a:stretch>
        </p:blipFill>
        <p:spPr>
          <a:xfrm>
            <a:off x="5756425" y="1430112"/>
            <a:ext cx="3075876" cy="2283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rotWithShape="1">
          <a:blip r:embed="rId3">
            <a:alphaModFix/>
          </a:blip>
          <a:srcRect b="0" l="9042" r="8306" t="10466"/>
          <a:stretch/>
        </p:blipFill>
        <p:spPr>
          <a:xfrm>
            <a:off x="664275" y="866950"/>
            <a:ext cx="7815450" cy="4185351"/>
          </a:xfrm>
          <a:prstGeom prst="rect">
            <a:avLst/>
          </a:prstGeom>
          <a:noFill/>
          <a:ln>
            <a:noFill/>
          </a:ln>
        </p:spPr>
      </p:pic>
      <p:sp>
        <p:nvSpPr>
          <p:cNvPr id="83" name="Google Shape;83;p16"/>
          <p:cNvSpPr txBox="1"/>
          <p:nvPr>
            <p:ph type="title"/>
          </p:nvPr>
        </p:nvSpPr>
        <p:spPr>
          <a:xfrm>
            <a:off x="472650" y="166575"/>
            <a:ext cx="8198700" cy="627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Requirements</a:t>
            </a:r>
            <a:endParaRPr/>
          </a:p>
        </p:txBody>
      </p:sp>
      <p:sp>
        <p:nvSpPr>
          <p:cNvPr id="89" name="Google Shape;89;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user’s information must be encrypted since they are inputting their bank information.</a:t>
            </a:r>
            <a:endParaRPr/>
          </a:p>
          <a:p>
            <a:pPr indent="-342900" lvl="0" marL="457200" rtl="0" algn="l">
              <a:spcBef>
                <a:spcPts val="0"/>
              </a:spcBef>
              <a:spcAft>
                <a:spcPts val="0"/>
              </a:spcAft>
              <a:buSzPts val="1800"/>
              <a:buChar char="●"/>
            </a:pPr>
            <a:r>
              <a:rPr lang="en"/>
              <a:t>The system shall also store the location records because there are only certain places that will use the Unify </a:t>
            </a:r>
            <a:r>
              <a:rPr lang="en"/>
              <a:t>key cards</a:t>
            </a:r>
            <a:r>
              <a:rPr lang="en"/>
              <a:t> as access entries.</a:t>
            </a:r>
            <a:endParaRPr/>
          </a:p>
          <a:p>
            <a:pPr indent="-342900" lvl="0" marL="457200" rtl="0" algn="l">
              <a:spcBef>
                <a:spcPts val="0"/>
              </a:spcBef>
              <a:spcAft>
                <a:spcPts val="0"/>
              </a:spcAft>
              <a:buSzPts val="1800"/>
              <a:buChar char="●"/>
            </a:pPr>
            <a:r>
              <a:rPr lang="en"/>
              <a:t>The application will prevent fraud/unverified businesses from selling their services.</a:t>
            </a:r>
            <a:endParaRPr/>
          </a:p>
          <a:p>
            <a:pPr indent="-342900" lvl="0" marL="457200" rtl="0" algn="l">
              <a:spcBef>
                <a:spcPts val="0"/>
              </a:spcBef>
              <a:spcAft>
                <a:spcPts val="0"/>
              </a:spcAft>
              <a:buSzPts val="1800"/>
              <a:buChar char="●"/>
            </a:pPr>
            <a:r>
              <a:rPr lang="en"/>
              <a:t>The app should not go down for longer than 60 minutes.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Architecture</a:t>
            </a:r>
            <a:endParaRPr/>
          </a:p>
        </p:txBody>
      </p:sp>
      <p:sp>
        <p:nvSpPr>
          <p:cNvPr id="95" name="Google Shape;95;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P</a:t>
            </a:r>
            <a:r>
              <a:rPr lang="en"/>
              <a:t>roposed system architecture would be client-server for sending and </a:t>
            </a:r>
            <a:r>
              <a:rPr lang="en"/>
              <a:t>receiving</a:t>
            </a:r>
            <a:r>
              <a:rPr lang="en"/>
              <a:t> data.</a:t>
            </a:r>
            <a:endParaRPr/>
          </a:p>
          <a:p>
            <a:pPr indent="-342900" lvl="0" marL="457200" rtl="0" algn="l">
              <a:lnSpc>
                <a:spcPct val="200000"/>
              </a:lnSpc>
              <a:spcBef>
                <a:spcPts val="0"/>
              </a:spcBef>
              <a:spcAft>
                <a:spcPts val="0"/>
              </a:spcAft>
              <a:buSzPts val="1800"/>
              <a:buChar char="●"/>
            </a:pPr>
            <a:r>
              <a:rPr lang="en"/>
              <a:t>Centralized server would contain user data.</a:t>
            </a:r>
            <a:endParaRPr/>
          </a:p>
          <a:p>
            <a:pPr indent="-342900" lvl="0" marL="457200" rtl="0" algn="l">
              <a:lnSpc>
                <a:spcPct val="200000"/>
              </a:lnSpc>
              <a:spcBef>
                <a:spcPts val="0"/>
              </a:spcBef>
              <a:spcAft>
                <a:spcPts val="0"/>
              </a:spcAft>
              <a:buSzPts val="1800"/>
              <a:buChar char="●"/>
            </a:pPr>
            <a:r>
              <a:rPr lang="en"/>
              <a:t>User data is </a:t>
            </a:r>
            <a:r>
              <a:rPr lang="en"/>
              <a:t>primarily account details and memberships / passes.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4294967295"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Hardware / Software Mapping</a:t>
            </a:r>
            <a:endParaRPr/>
          </a:p>
        </p:txBody>
      </p:sp>
      <p:sp>
        <p:nvSpPr>
          <p:cNvPr id="101" name="Google Shape;101;p19"/>
          <p:cNvSpPr txBox="1"/>
          <p:nvPr/>
        </p:nvSpPr>
        <p:spPr>
          <a:xfrm>
            <a:off x="3237900" y="4723550"/>
            <a:ext cx="2668200" cy="30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800">
                <a:solidFill>
                  <a:schemeClr val="dk1"/>
                </a:solidFill>
                <a:latin typeface="Open Sans"/>
                <a:ea typeface="Open Sans"/>
                <a:cs typeface="Open Sans"/>
                <a:sym typeface="Open Sans"/>
              </a:rPr>
              <a:t>a</a:t>
            </a:r>
            <a:r>
              <a:rPr lang="en" sz="800">
                <a:solidFill>
                  <a:schemeClr val="dk1"/>
                </a:solidFill>
                <a:latin typeface="Open Sans"/>
                <a:ea typeface="Open Sans"/>
                <a:cs typeface="Open Sans"/>
                <a:sym typeface="Open Sans"/>
              </a:rPr>
              <a:t>rrow: contains, dotted line: uses</a:t>
            </a:r>
            <a:endParaRPr sz="400">
              <a:latin typeface="Open Sans"/>
              <a:ea typeface="Open Sans"/>
              <a:cs typeface="Open Sans"/>
              <a:sym typeface="Open Sans"/>
            </a:endParaRPr>
          </a:p>
        </p:txBody>
      </p:sp>
      <p:pic>
        <p:nvPicPr>
          <p:cNvPr id="102" name="Google Shape;102;p19"/>
          <p:cNvPicPr preferRelativeResize="0"/>
          <p:nvPr/>
        </p:nvPicPr>
        <p:blipFill>
          <a:blip r:embed="rId3">
            <a:alphaModFix/>
          </a:blip>
          <a:stretch>
            <a:fillRect/>
          </a:stretch>
        </p:blipFill>
        <p:spPr>
          <a:xfrm>
            <a:off x="1427875" y="1147225"/>
            <a:ext cx="6081526" cy="366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Issues</a:t>
            </a:r>
            <a:endParaRPr/>
          </a:p>
        </p:txBody>
      </p:sp>
      <p:sp>
        <p:nvSpPr>
          <p:cNvPr id="108" name="Google Shape;108;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Designing the </a:t>
            </a:r>
            <a:r>
              <a:rPr lang="en"/>
              <a:t>physical</a:t>
            </a:r>
            <a:r>
              <a:rPr lang="en"/>
              <a:t> card and getting it </a:t>
            </a:r>
            <a:r>
              <a:rPr lang="en"/>
              <a:t>approved.</a:t>
            </a:r>
            <a:endParaRPr/>
          </a:p>
          <a:p>
            <a:pPr indent="-342900" lvl="0" marL="457200" rtl="0" algn="l">
              <a:lnSpc>
                <a:spcPct val="150000"/>
              </a:lnSpc>
              <a:spcBef>
                <a:spcPts val="0"/>
              </a:spcBef>
              <a:spcAft>
                <a:spcPts val="0"/>
              </a:spcAft>
              <a:buSzPts val="1800"/>
              <a:buChar char="-"/>
            </a:pPr>
            <a:r>
              <a:rPr lang="en"/>
              <a:t>Dealing with fraudulent charges.  </a:t>
            </a:r>
            <a:endParaRPr/>
          </a:p>
          <a:p>
            <a:pPr indent="-342900" lvl="0" marL="457200" rtl="0" algn="l">
              <a:lnSpc>
                <a:spcPct val="150000"/>
              </a:lnSpc>
              <a:spcBef>
                <a:spcPts val="0"/>
              </a:spcBef>
              <a:spcAft>
                <a:spcPts val="0"/>
              </a:spcAft>
              <a:buSzPts val="1800"/>
              <a:buChar char="-"/>
            </a:pPr>
            <a:r>
              <a:rPr lang="en"/>
              <a:t>Partnering with businesses to offer their services.</a:t>
            </a:r>
            <a:endParaRPr/>
          </a:p>
          <a:p>
            <a:pPr indent="-342900" lvl="0" marL="457200" rtl="0" algn="l">
              <a:lnSpc>
                <a:spcPct val="150000"/>
              </a:lnSpc>
              <a:spcBef>
                <a:spcPts val="0"/>
              </a:spcBef>
              <a:spcAft>
                <a:spcPts val="0"/>
              </a:spcAft>
              <a:buSzPts val="1800"/>
              <a:buChar char="-"/>
            </a:pPr>
            <a:r>
              <a:rPr lang="en"/>
              <a:t>Providing offline services on the application.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