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5" r:id="rId5"/>
    <p:sldId id="267" r:id="rId6"/>
    <p:sldId id="262" r:id="rId7"/>
    <p:sldId id="263" r:id="rId8"/>
    <p:sldId id="264" r:id="rId9"/>
    <p:sldId id="268" r:id="rId10"/>
    <p:sldId id="269" r:id="rId11"/>
    <p:sldId id="271" r:id="rId12"/>
    <p:sldId id="272" r:id="rId13"/>
    <p:sldId id="273" r:id="rId14"/>
    <p:sldId id="274" r:id="rId15"/>
    <p:sldId id="276" r:id="rId16"/>
    <p:sldId id="278" r:id="rId17"/>
    <p:sldId id="279" r:id="rId18"/>
    <p:sldId id="277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CDBEE-A293-4057-B9E7-4C65A830BC2F}" v="251" dt="2022-05-21T12:04:35.368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Zuziak" userId="dae2dd631e0a0dce" providerId="LiveId" clId="{5F8CDBEE-A293-4057-B9E7-4C65A830BC2F}"/>
    <pc:docChg chg="undo custSel addSld delSld modSld sldOrd addMainMaster delMainMaster">
      <pc:chgData name="Maciej Zuziak" userId="dae2dd631e0a0dce" providerId="LiveId" clId="{5F8CDBEE-A293-4057-B9E7-4C65A830BC2F}" dt="2022-05-21T12:04:49.991" v="1782" actId="14100"/>
      <pc:docMkLst>
        <pc:docMk/>
      </pc:docMkLst>
      <pc:sldChg chg="addSp modSp new mod setBg modClrScheme chgLayout">
        <pc:chgData name="Maciej Zuziak" userId="dae2dd631e0a0dce" providerId="LiveId" clId="{5F8CDBEE-A293-4057-B9E7-4C65A830BC2F}" dt="2022-05-21T10:51:18.402" v="695" actId="1076"/>
        <pc:sldMkLst>
          <pc:docMk/>
          <pc:sldMk cId="2336369657" sldId="256"/>
        </pc:sldMkLst>
        <pc:spChg chg="mod">
          <ac:chgData name="Maciej Zuziak" userId="dae2dd631e0a0dce" providerId="LiveId" clId="{5F8CDBEE-A293-4057-B9E7-4C65A830BC2F}" dt="2022-05-20T17:34:40.430" v="10" actId="122"/>
          <ac:spMkLst>
            <pc:docMk/>
            <pc:sldMk cId="2336369657" sldId="256"/>
            <ac:spMk id="2" creationId="{EAF8E917-AD12-33F3-6243-D0032E2B885E}"/>
          </ac:spMkLst>
        </pc:spChg>
        <pc:spChg chg="mod">
          <ac:chgData name="Maciej Zuziak" userId="dae2dd631e0a0dce" providerId="LiveId" clId="{5F8CDBEE-A293-4057-B9E7-4C65A830BC2F}" dt="2022-05-20T17:34:25.154" v="5" actId="26606"/>
          <ac:spMkLst>
            <pc:docMk/>
            <pc:sldMk cId="2336369657" sldId="256"/>
            <ac:spMk id="3" creationId="{4698CDBF-F636-9544-A9B5-613A62A57DAD}"/>
          </ac:spMkLst>
        </pc:spChg>
        <pc:spChg chg="add">
          <ac:chgData name="Maciej Zuziak" userId="dae2dd631e0a0dce" providerId="LiveId" clId="{5F8CDBEE-A293-4057-B9E7-4C65A830BC2F}" dt="2022-05-20T17:34:25.154" v="5" actId="26606"/>
          <ac:spMkLst>
            <pc:docMk/>
            <pc:sldMk cId="2336369657" sldId="256"/>
            <ac:spMk id="11" creationId="{063F27BC-7079-4FF7-8F7C-ABC82FA3C247}"/>
          </ac:spMkLst>
        </pc:spChg>
        <pc:spChg chg="add">
          <ac:chgData name="Maciej Zuziak" userId="dae2dd631e0a0dce" providerId="LiveId" clId="{5F8CDBEE-A293-4057-B9E7-4C65A830BC2F}" dt="2022-05-20T17:34:25.154" v="5" actId="26606"/>
          <ac:spMkLst>
            <pc:docMk/>
            <pc:sldMk cId="2336369657" sldId="256"/>
            <ac:spMk id="13" creationId="{64F549C5-B5B6-4898-8630-053866568ADC}"/>
          </ac:spMkLst>
        </pc:spChg>
        <pc:picChg chg="add mod">
          <ac:chgData name="Maciej Zuziak" userId="dae2dd631e0a0dce" providerId="LiveId" clId="{5F8CDBEE-A293-4057-B9E7-4C65A830BC2F}" dt="2022-05-21T10:51:18.402" v="695" actId="1076"/>
          <ac:picMkLst>
            <pc:docMk/>
            <pc:sldMk cId="2336369657" sldId="256"/>
            <ac:picMk id="4" creationId="{A9B46077-9A52-8C4E-FB6F-27A0C15D98EA}"/>
          </ac:picMkLst>
        </pc:picChg>
        <pc:cxnChg chg="add">
          <ac:chgData name="Maciej Zuziak" userId="dae2dd631e0a0dce" providerId="LiveId" clId="{5F8CDBEE-A293-4057-B9E7-4C65A830BC2F}" dt="2022-05-20T17:34:25.154" v="5" actId="26606"/>
          <ac:cxnSpMkLst>
            <pc:docMk/>
            <pc:sldMk cId="2336369657" sldId="256"/>
            <ac:cxnSpMk id="9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0T17:34:25.154" v="5" actId="26606"/>
          <ac:cxnSpMkLst>
            <pc:docMk/>
            <pc:sldMk cId="2336369657" sldId="256"/>
            <ac:cxnSpMk id="15" creationId="{FF43DFA6-AAD3-45D1-9463-5131054B328D}"/>
          </ac:cxnSpMkLst>
        </pc:cxnChg>
      </pc:sldChg>
      <pc:sldChg chg="addSp delSp modSp new mod setBg">
        <pc:chgData name="Maciej Zuziak" userId="dae2dd631e0a0dce" providerId="LiveId" clId="{5F8CDBEE-A293-4057-B9E7-4C65A830BC2F}" dt="2022-05-21T11:06:33.564" v="847" actId="26606"/>
        <pc:sldMkLst>
          <pc:docMk/>
          <pc:sldMk cId="1347983908" sldId="257"/>
        </pc:sldMkLst>
        <pc:spChg chg="mod">
          <ac:chgData name="Maciej Zuziak" userId="dae2dd631e0a0dce" providerId="LiveId" clId="{5F8CDBEE-A293-4057-B9E7-4C65A830BC2F}" dt="2022-05-21T11:06:33.564" v="847" actId="26606"/>
          <ac:spMkLst>
            <pc:docMk/>
            <pc:sldMk cId="1347983908" sldId="257"/>
            <ac:spMk id="2" creationId="{07FD7AB6-1B2A-83A6-4667-11B537BD4932}"/>
          </ac:spMkLst>
        </pc:spChg>
        <pc:spChg chg="del mod">
          <ac:chgData name="Maciej Zuziak" userId="dae2dd631e0a0dce" providerId="LiveId" clId="{5F8CDBEE-A293-4057-B9E7-4C65A830BC2F}" dt="2022-05-20T17:39:45.530" v="494" actId="26606"/>
          <ac:spMkLst>
            <pc:docMk/>
            <pc:sldMk cId="1347983908" sldId="257"/>
            <ac:spMk id="3" creationId="{3B0200F7-20A0-83DC-9649-57E57FF5008C}"/>
          </ac:spMkLst>
        </pc:spChg>
        <pc:spChg chg="add">
          <ac:chgData name="Maciej Zuziak" userId="dae2dd631e0a0dce" providerId="LiveId" clId="{5F8CDBEE-A293-4057-B9E7-4C65A830BC2F}" dt="2022-05-21T11:06:33.564" v="847" actId="26606"/>
          <ac:spMkLst>
            <pc:docMk/>
            <pc:sldMk cId="1347983908" sldId="257"/>
            <ac:spMk id="8" creationId="{21C69525-1BE4-4BA0-A23C-3BB6C162EFB9}"/>
          </ac:spMkLst>
        </pc:spChg>
        <pc:spChg chg="add del">
          <ac:chgData name="Maciej Zuziak" userId="dae2dd631e0a0dce" providerId="LiveId" clId="{5F8CDBEE-A293-4057-B9E7-4C65A830BC2F}" dt="2022-05-20T17:39:45.513" v="493" actId="26606"/>
          <ac:spMkLst>
            <pc:docMk/>
            <pc:sldMk cId="1347983908" sldId="257"/>
            <ac:spMk id="10" creationId="{063F27BC-7079-4FF7-8F7C-ABC82FA3C247}"/>
          </ac:spMkLst>
        </pc:spChg>
        <pc:graphicFrameChg chg="add mod modGraphic">
          <ac:chgData name="Maciej Zuziak" userId="dae2dd631e0a0dce" providerId="LiveId" clId="{5F8CDBEE-A293-4057-B9E7-4C65A830BC2F}" dt="2022-05-21T11:06:33.564" v="847" actId="26606"/>
          <ac:graphicFrameMkLst>
            <pc:docMk/>
            <pc:sldMk cId="1347983908" sldId="257"/>
            <ac:graphicFrameMk id="5" creationId="{9EE1A064-BE4C-C5AC-593A-628E6C8BBCE5}"/>
          </ac:graphicFrameMkLst>
        </pc:graphicFrameChg>
        <pc:picChg chg="add del">
          <ac:chgData name="Maciej Zuziak" userId="dae2dd631e0a0dce" providerId="LiveId" clId="{5F8CDBEE-A293-4057-B9E7-4C65A830BC2F}" dt="2022-05-20T17:39:45.513" v="493" actId="26606"/>
          <ac:picMkLst>
            <pc:docMk/>
            <pc:sldMk cId="1347983908" sldId="257"/>
            <ac:picMk id="7" creationId="{C2EF942F-5028-3F20-D012-295CBA713918}"/>
          </ac:picMkLst>
        </pc:picChg>
        <pc:cxnChg chg="add">
          <ac:chgData name="Maciej Zuziak" userId="dae2dd631e0a0dce" providerId="LiveId" clId="{5F8CDBEE-A293-4057-B9E7-4C65A830BC2F}" dt="2022-05-21T11:06:33.564" v="847" actId="26606"/>
          <ac:cxnSpMkLst>
            <pc:docMk/>
            <pc:sldMk cId="1347983908" sldId="257"/>
            <ac:cxnSpMk id="9" creationId="{B68AF875-C18B-4B48-AE4C-A63FD3CEFB11}"/>
          </ac:cxnSpMkLst>
        </pc:cxnChg>
        <pc:cxnChg chg="add del">
          <ac:chgData name="Maciej Zuziak" userId="dae2dd631e0a0dce" providerId="LiveId" clId="{5F8CDBEE-A293-4057-B9E7-4C65A830BC2F}" dt="2022-05-20T17:39:45.513" v="493" actId="26606"/>
          <ac:cxnSpMkLst>
            <pc:docMk/>
            <pc:sldMk cId="1347983908" sldId="257"/>
            <ac:cxnSpMk id="12" creationId="{61AF2F3F-06F0-42E3-8F72-36BEDCB694FC}"/>
          </ac:cxnSpMkLst>
        </pc:cxnChg>
      </pc:sldChg>
      <pc:sldChg chg="addSp delSp modSp new del mod">
        <pc:chgData name="Maciej Zuziak" userId="dae2dd631e0a0dce" providerId="LiveId" clId="{5F8CDBEE-A293-4057-B9E7-4C65A830BC2F}" dt="2022-05-21T11:38:33.073" v="1516" actId="2696"/>
        <pc:sldMkLst>
          <pc:docMk/>
          <pc:sldMk cId="1825913459" sldId="258"/>
        </pc:sldMkLst>
        <pc:spChg chg="add mod">
          <ac:chgData name="Maciej Zuziak" userId="dae2dd631e0a0dce" providerId="LiveId" clId="{5F8CDBEE-A293-4057-B9E7-4C65A830BC2F}" dt="2022-05-20T17:45:01.528" v="515" actId="14100"/>
          <ac:spMkLst>
            <pc:docMk/>
            <pc:sldMk cId="1825913459" sldId="258"/>
            <ac:spMk id="2" creationId="{D1663423-94A5-A6B2-4778-00F3CCB31D4E}"/>
          </ac:spMkLst>
        </pc:spChg>
        <pc:spChg chg="add mod">
          <ac:chgData name="Maciej Zuziak" userId="dae2dd631e0a0dce" providerId="LiveId" clId="{5F8CDBEE-A293-4057-B9E7-4C65A830BC2F}" dt="2022-05-20T17:48:11.828" v="544" actId="1076"/>
          <ac:spMkLst>
            <pc:docMk/>
            <pc:sldMk cId="1825913459" sldId="258"/>
            <ac:spMk id="9" creationId="{92D06BDE-F465-8B06-F3D6-184EACF5C13B}"/>
          </ac:spMkLst>
        </pc:spChg>
        <pc:spChg chg="add del">
          <ac:chgData name="Maciej Zuziak" userId="dae2dd631e0a0dce" providerId="LiveId" clId="{5F8CDBEE-A293-4057-B9E7-4C65A830BC2F}" dt="2022-05-20T17:47:51.167" v="538" actId="478"/>
          <ac:spMkLst>
            <pc:docMk/>
            <pc:sldMk cId="1825913459" sldId="258"/>
            <ac:spMk id="10" creationId="{4DE8870B-4D62-09C3-EDE0-8517DDFA9A47}"/>
          </ac:spMkLst>
        </pc:spChg>
        <pc:spChg chg="add mod">
          <ac:chgData name="Maciej Zuziak" userId="dae2dd631e0a0dce" providerId="LiveId" clId="{5F8CDBEE-A293-4057-B9E7-4C65A830BC2F}" dt="2022-05-20T17:49:30.327" v="689" actId="1076"/>
          <ac:spMkLst>
            <pc:docMk/>
            <pc:sldMk cId="1825913459" sldId="258"/>
            <ac:spMk id="11" creationId="{05C992F3-04BF-0E47-F988-2DCCA364925A}"/>
          </ac:spMkLst>
        </pc:spChg>
        <pc:picChg chg="add mod">
          <ac:chgData name="Maciej Zuziak" userId="dae2dd631e0a0dce" providerId="LiveId" clId="{5F8CDBEE-A293-4057-B9E7-4C65A830BC2F}" dt="2022-05-20T17:48:24.901" v="546" actId="1076"/>
          <ac:picMkLst>
            <pc:docMk/>
            <pc:sldMk cId="1825913459" sldId="258"/>
            <ac:picMk id="4" creationId="{358661CF-4040-8D08-85BE-6C4DD5C9958B}"/>
          </ac:picMkLst>
        </pc:picChg>
        <pc:picChg chg="add mod">
          <ac:chgData name="Maciej Zuziak" userId="dae2dd631e0a0dce" providerId="LiveId" clId="{5F8CDBEE-A293-4057-B9E7-4C65A830BC2F}" dt="2022-05-20T17:48:15.274" v="545" actId="1076"/>
          <ac:picMkLst>
            <pc:docMk/>
            <pc:sldMk cId="1825913459" sldId="258"/>
            <ac:picMk id="6" creationId="{A7B2BF47-15AA-45D3-4F83-D9EF42B6ED0A}"/>
          </ac:picMkLst>
        </pc:picChg>
        <pc:cxnChg chg="add del mod">
          <ac:chgData name="Maciej Zuziak" userId="dae2dd631e0a0dce" providerId="LiveId" clId="{5F8CDBEE-A293-4057-B9E7-4C65A830BC2F}" dt="2022-05-20T17:47:22.270" v="533" actId="478"/>
          <ac:cxnSpMkLst>
            <pc:docMk/>
            <pc:sldMk cId="1825913459" sldId="258"/>
            <ac:cxnSpMk id="8" creationId="{6789795F-93A6-7160-3494-95C8C7A75C18}"/>
          </ac:cxnSpMkLst>
        </pc:cxnChg>
      </pc:sldChg>
      <pc:sldChg chg="addSp delSp modSp new del mod">
        <pc:chgData name="Maciej Zuziak" userId="dae2dd631e0a0dce" providerId="LiveId" clId="{5F8CDBEE-A293-4057-B9E7-4C65A830BC2F}" dt="2022-05-21T11:40:42.890" v="1517" actId="2696"/>
        <pc:sldMkLst>
          <pc:docMk/>
          <pc:sldMk cId="1983380551" sldId="259"/>
        </pc:sldMkLst>
        <pc:spChg chg="del mod">
          <ac:chgData name="Maciej Zuziak" userId="dae2dd631e0a0dce" providerId="LiveId" clId="{5F8CDBEE-A293-4057-B9E7-4C65A830BC2F}" dt="2022-05-21T10:51:31.376" v="699" actId="478"/>
          <ac:spMkLst>
            <pc:docMk/>
            <pc:sldMk cId="1983380551" sldId="259"/>
            <ac:spMk id="2" creationId="{DC850C8E-4F60-6EF4-7F0D-C33086078872}"/>
          </ac:spMkLst>
        </pc:spChg>
        <pc:spChg chg="mod">
          <ac:chgData name="Maciej Zuziak" userId="dae2dd631e0a0dce" providerId="LiveId" clId="{5F8CDBEE-A293-4057-B9E7-4C65A830BC2F}" dt="2022-05-21T10:55:06.258" v="729" actId="1076"/>
          <ac:spMkLst>
            <pc:docMk/>
            <pc:sldMk cId="1983380551" sldId="259"/>
            <ac:spMk id="3" creationId="{E16CEE00-61E3-E935-9DDA-A771BCB1BFC5}"/>
          </ac:spMkLst>
        </pc:spChg>
        <pc:spChg chg="add mod">
          <ac:chgData name="Maciej Zuziak" userId="dae2dd631e0a0dce" providerId="LiveId" clId="{5F8CDBEE-A293-4057-B9E7-4C65A830BC2F}" dt="2022-05-21T10:55:02.206" v="728" actId="1076"/>
          <ac:spMkLst>
            <pc:docMk/>
            <pc:sldMk cId="1983380551" sldId="259"/>
            <ac:spMk id="4" creationId="{6373FAD5-4F3F-05DE-4107-58C798630532}"/>
          </ac:spMkLst>
        </pc:spChg>
      </pc:sldChg>
      <pc:sldChg chg="addSp delSp modSp new del mod setBg">
        <pc:chgData name="Maciej Zuziak" userId="dae2dd631e0a0dce" providerId="LiveId" clId="{5F8CDBEE-A293-4057-B9E7-4C65A830BC2F}" dt="2022-05-21T11:04:57.083" v="823" actId="47"/>
        <pc:sldMkLst>
          <pc:docMk/>
          <pc:sldMk cId="2989645552" sldId="260"/>
        </pc:sldMkLst>
        <pc:spChg chg="add del">
          <ac:chgData name="Maciej Zuziak" userId="dae2dd631e0a0dce" providerId="LiveId" clId="{5F8CDBEE-A293-4057-B9E7-4C65A830BC2F}" dt="2022-05-21T10:58:09.546" v="764" actId="26606"/>
          <ac:spMkLst>
            <pc:docMk/>
            <pc:sldMk cId="2989645552" sldId="260"/>
            <ac:spMk id="10" creationId="{ABA4FDDF-F59C-428B-8603-3A86D75931AB}"/>
          </ac:spMkLst>
        </pc:spChg>
        <pc:spChg chg="add del">
          <ac:chgData name="Maciej Zuziak" userId="dae2dd631e0a0dce" providerId="LiveId" clId="{5F8CDBEE-A293-4057-B9E7-4C65A830BC2F}" dt="2022-05-21T10:58:09.546" v="764" actId="26606"/>
          <ac:spMkLst>
            <pc:docMk/>
            <pc:sldMk cId="2989645552" sldId="260"/>
            <ac:spMk id="17" creationId="{ABA4FDDF-F59C-428B-8603-3A86D75931AB}"/>
          </ac:spMkLst>
        </pc:spChg>
        <pc:picChg chg="add del mod">
          <ac:chgData name="Maciej Zuziak" userId="dae2dd631e0a0dce" providerId="LiveId" clId="{5F8CDBEE-A293-4057-B9E7-4C65A830BC2F}" dt="2022-05-21T10:57:24.883" v="748" actId="478"/>
          <ac:picMkLst>
            <pc:docMk/>
            <pc:sldMk cId="2989645552" sldId="260"/>
            <ac:picMk id="3" creationId="{032CB3E0-38F3-2B5B-67F1-60CEF3520F51}"/>
          </ac:picMkLst>
        </pc:picChg>
        <pc:picChg chg="add del mod">
          <ac:chgData name="Maciej Zuziak" userId="dae2dd631e0a0dce" providerId="LiveId" clId="{5F8CDBEE-A293-4057-B9E7-4C65A830BC2F}" dt="2022-05-21T11:04:54.131" v="821" actId="478"/>
          <ac:picMkLst>
            <pc:docMk/>
            <pc:sldMk cId="2989645552" sldId="260"/>
            <ac:picMk id="5" creationId="{C754F477-845D-7DF6-A5A5-BE898EECD682}"/>
          </ac:picMkLst>
        </pc:picChg>
        <pc:cxnChg chg="add del">
          <ac:chgData name="Maciej Zuziak" userId="dae2dd631e0a0dce" providerId="LiveId" clId="{5F8CDBEE-A293-4057-B9E7-4C65A830BC2F}" dt="2022-05-21T10:58:09.546" v="764" actId="26606"/>
          <ac:cxnSpMkLst>
            <pc:docMk/>
            <pc:sldMk cId="2989645552" sldId="260"/>
            <ac:cxnSpMk id="12" creationId="{9AE2764D-E1C7-4C0E-A5A4-12411550ABAD}"/>
          </ac:cxnSpMkLst>
        </pc:cxnChg>
        <pc:cxnChg chg="add del">
          <ac:chgData name="Maciej Zuziak" userId="dae2dd631e0a0dce" providerId="LiveId" clId="{5F8CDBEE-A293-4057-B9E7-4C65A830BC2F}" dt="2022-05-21T10:58:09.546" v="764" actId="26606"/>
          <ac:cxnSpMkLst>
            <pc:docMk/>
            <pc:sldMk cId="2989645552" sldId="260"/>
            <ac:cxnSpMk id="19" creationId="{19F39946-6C27-40AB-A613-7930E921976F}"/>
          </ac:cxnSpMkLst>
        </pc:cxnChg>
      </pc:sldChg>
      <pc:sldChg chg="addSp delSp modSp new del mod setBg">
        <pc:chgData name="Maciej Zuziak" userId="dae2dd631e0a0dce" providerId="LiveId" clId="{5F8CDBEE-A293-4057-B9E7-4C65A830BC2F}" dt="2022-05-21T11:04:55.672" v="822" actId="47"/>
        <pc:sldMkLst>
          <pc:docMk/>
          <pc:sldMk cId="3963091585" sldId="261"/>
        </pc:sldMkLst>
        <pc:spChg chg="add del">
          <ac:chgData name="Maciej Zuziak" userId="dae2dd631e0a0dce" providerId="LiveId" clId="{5F8CDBEE-A293-4057-B9E7-4C65A830BC2F}" dt="2022-05-21T10:57:51.784" v="759" actId="26606"/>
          <ac:spMkLst>
            <pc:docMk/>
            <pc:sldMk cId="3963091585" sldId="261"/>
            <ac:spMk id="7" creationId="{ABA4FDDF-F59C-428B-8603-3A86D75931AB}"/>
          </ac:spMkLst>
        </pc:spChg>
        <pc:spChg chg="add">
          <ac:chgData name="Maciej Zuziak" userId="dae2dd631e0a0dce" providerId="LiveId" clId="{5F8CDBEE-A293-4057-B9E7-4C65A830BC2F}" dt="2022-05-21T10:57:51.788" v="760" actId="26606"/>
          <ac:spMkLst>
            <pc:docMk/>
            <pc:sldMk cId="3963091585" sldId="261"/>
            <ac:spMk id="11" creationId="{ABA4FDDF-F59C-428B-8603-3A86D75931AB}"/>
          </ac:spMkLst>
        </pc:spChg>
        <pc:picChg chg="add mod">
          <ac:chgData name="Maciej Zuziak" userId="dae2dd631e0a0dce" providerId="LiveId" clId="{5F8CDBEE-A293-4057-B9E7-4C65A830BC2F}" dt="2022-05-21T11:04:44.982" v="820" actId="1440"/>
          <ac:picMkLst>
            <pc:docMk/>
            <pc:sldMk cId="3963091585" sldId="261"/>
            <ac:picMk id="2" creationId="{9FEA1E45-0CE7-A94F-B14A-10B16659674D}"/>
          </ac:picMkLst>
        </pc:picChg>
        <pc:cxnChg chg="add del">
          <ac:chgData name="Maciej Zuziak" userId="dae2dd631e0a0dce" providerId="LiveId" clId="{5F8CDBEE-A293-4057-B9E7-4C65A830BC2F}" dt="2022-05-21T10:57:51.784" v="759" actId="26606"/>
          <ac:cxnSpMkLst>
            <pc:docMk/>
            <pc:sldMk cId="3963091585" sldId="261"/>
            <ac:cxnSpMk id="9" creationId="{9AE2764D-E1C7-4C0E-A5A4-12411550ABAD}"/>
          </ac:cxnSpMkLst>
        </pc:cxnChg>
        <pc:cxnChg chg="add">
          <ac:chgData name="Maciej Zuziak" userId="dae2dd631e0a0dce" providerId="LiveId" clId="{5F8CDBEE-A293-4057-B9E7-4C65A830BC2F}" dt="2022-05-21T10:57:51.788" v="760" actId="26606"/>
          <ac:cxnSpMkLst>
            <pc:docMk/>
            <pc:sldMk cId="3963091585" sldId="261"/>
            <ac:cxnSpMk id="12" creationId="{19F39946-6C27-40AB-A613-7930E921976F}"/>
          </ac:cxnSpMkLst>
        </pc:cxnChg>
      </pc:sldChg>
      <pc:sldChg chg="addSp delSp modSp new mod setBg">
        <pc:chgData name="Maciej Zuziak" userId="dae2dd631e0a0dce" providerId="LiveId" clId="{5F8CDBEE-A293-4057-B9E7-4C65A830BC2F}" dt="2022-05-21T11:48:10.406" v="1531" actId="1076"/>
        <pc:sldMkLst>
          <pc:docMk/>
          <pc:sldMk cId="1580321374" sldId="262"/>
        </pc:sldMkLst>
        <pc:spChg chg="add del">
          <ac:chgData name="Maciej Zuziak" userId="dae2dd631e0a0dce" providerId="LiveId" clId="{5F8CDBEE-A293-4057-B9E7-4C65A830BC2F}" dt="2022-05-21T11:01:27.647" v="772" actId="26606"/>
          <ac:spMkLst>
            <pc:docMk/>
            <pc:sldMk cId="1580321374" sldId="262"/>
            <ac:spMk id="8" creationId="{ABA4FDDF-F59C-428B-8603-3A86D75931AB}"/>
          </ac:spMkLst>
        </pc:spChg>
        <pc:picChg chg="add del mod">
          <ac:chgData name="Maciej Zuziak" userId="dae2dd631e0a0dce" providerId="LiveId" clId="{5F8CDBEE-A293-4057-B9E7-4C65A830BC2F}" dt="2022-05-21T11:47:49.678" v="1523" actId="478"/>
          <ac:picMkLst>
            <pc:docMk/>
            <pc:sldMk cId="1580321374" sldId="262"/>
            <ac:picMk id="3" creationId="{FF34419F-8725-FF10-087D-BAD31E1F165E}"/>
          </ac:picMkLst>
        </pc:picChg>
        <pc:picChg chg="add mod">
          <ac:chgData name="Maciej Zuziak" userId="dae2dd631e0a0dce" providerId="LiveId" clId="{5F8CDBEE-A293-4057-B9E7-4C65A830BC2F}" dt="2022-05-21T11:48:10.406" v="1531" actId="1076"/>
          <ac:picMkLst>
            <pc:docMk/>
            <pc:sldMk cId="1580321374" sldId="262"/>
            <ac:picMk id="5" creationId="{27A72911-F688-E6B3-3DD0-2B3406685AB3}"/>
          </ac:picMkLst>
        </pc:picChg>
        <pc:cxnChg chg="add del">
          <ac:chgData name="Maciej Zuziak" userId="dae2dd631e0a0dce" providerId="LiveId" clId="{5F8CDBEE-A293-4057-B9E7-4C65A830BC2F}" dt="2022-05-21T11:01:27.647" v="772" actId="26606"/>
          <ac:cxnSpMkLst>
            <pc:docMk/>
            <pc:sldMk cId="1580321374" sldId="262"/>
            <ac:cxnSpMk id="10" creationId="{19F39946-6C27-40AB-A613-7930E921976F}"/>
          </ac:cxnSpMkLst>
        </pc:cxnChg>
      </pc:sldChg>
      <pc:sldChg chg="addSp delSp modSp new mod">
        <pc:chgData name="Maciej Zuziak" userId="dae2dd631e0a0dce" providerId="LiveId" clId="{5F8CDBEE-A293-4057-B9E7-4C65A830BC2F}" dt="2022-05-21T11:47:43.265" v="1522" actId="1076"/>
        <pc:sldMkLst>
          <pc:docMk/>
          <pc:sldMk cId="1121686691" sldId="263"/>
        </pc:sldMkLst>
        <pc:picChg chg="add del mod">
          <ac:chgData name="Maciej Zuziak" userId="dae2dd631e0a0dce" providerId="LiveId" clId="{5F8CDBEE-A293-4057-B9E7-4C65A830BC2F}" dt="2022-05-21T11:47:31.264" v="1519" actId="478"/>
          <ac:picMkLst>
            <pc:docMk/>
            <pc:sldMk cId="1121686691" sldId="263"/>
            <ac:picMk id="3" creationId="{C6F64103-46E3-3FAE-41CB-1D11B19F25E4}"/>
          </ac:picMkLst>
        </pc:picChg>
        <pc:picChg chg="add mod">
          <ac:chgData name="Maciej Zuziak" userId="dae2dd631e0a0dce" providerId="LiveId" clId="{5F8CDBEE-A293-4057-B9E7-4C65A830BC2F}" dt="2022-05-21T11:47:43.265" v="1522" actId="1076"/>
          <ac:picMkLst>
            <pc:docMk/>
            <pc:sldMk cId="1121686691" sldId="263"/>
            <ac:picMk id="5" creationId="{4EF8BD52-1BB0-AB4F-5EC7-2D5303614A53}"/>
          </ac:picMkLst>
        </pc:picChg>
      </pc:sldChg>
      <pc:sldChg chg="new del">
        <pc:chgData name="Maciej Zuziak" userId="dae2dd631e0a0dce" providerId="LiveId" clId="{5F8CDBEE-A293-4057-B9E7-4C65A830BC2F}" dt="2022-05-21T11:01:26.529" v="771" actId="680"/>
        <pc:sldMkLst>
          <pc:docMk/>
          <pc:sldMk cId="1607639346" sldId="263"/>
        </pc:sldMkLst>
      </pc:sldChg>
      <pc:sldChg chg="addSp delSp modSp new mod setBg">
        <pc:chgData name="Maciej Zuziak" userId="dae2dd631e0a0dce" providerId="LiveId" clId="{5F8CDBEE-A293-4057-B9E7-4C65A830BC2F}" dt="2022-05-21T11:05:25.719" v="831" actId="1076"/>
        <pc:sldMkLst>
          <pc:docMk/>
          <pc:sldMk cId="3557960422" sldId="264"/>
        </pc:sldMkLst>
        <pc:spChg chg="add del">
          <ac:chgData name="Maciej Zuziak" userId="dae2dd631e0a0dce" providerId="LiveId" clId="{5F8CDBEE-A293-4057-B9E7-4C65A830BC2F}" dt="2022-05-21T11:03:47.602" v="804" actId="26606"/>
          <ac:spMkLst>
            <pc:docMk/>
            <pc:sldMk cId="3557960422" sldId="264"/>
            <ac:spMk id="10" creationId="{ABA4FDDF-F59C-428B-8603-3A86D75931AB}"/>
          </ac:spMkLst>
        </pc:spChg>
        <pc:picChg chg="add del mod">
          <ac:chgData name="Maciej Zuziak" userId="dae2dd631e0a0dce" providerId="LiveId" clId="{5F8CDBEE-A293-4057-B9E7-4C65A830BC2F}" dt="2022-05-21T11:03:29.260" v="797" actId="478"/>
          <ac:picMkLst>
            <pc:docMk/>
            <pc:sldMk cId="3557960422" sldId="264"/>
            <ac:picMk id="3" creationId="{DD5559E6-E75A-0E0D-99AF-E49363275E46}"/>
          </ac:picMkLst>
        </pc:picChg>
        <pc:picChg chg="add mod">
          <ac:chgData name="Maciej Zuziak" userId="dae2dd631e0a0dce" providerId="LiveId" clId="{5F8CDBEE-A293-4057-B9E7-4C65A830BC2F}" dt="2022-05-21T11:05:25.719" v="831" actId="1076"/>
          <ac:picMkLst>
            <pc:docMk/>
            <pc:sldMk cId="3557960422" sldId="264"/>
            <ac:picMk id="5" creationId="{7CCE193E-D3CC-F70D-C855-A4B23FA2B1C9}"/>
          </ac:picMkLst>
        </pc:picChg>
        <pc:cxnChg chg="add del">
          <ac:chgData name="Maciej Zuziak" userId="dae2dd631e0a0dce" providerId="LiveId" clId="{5F8CDBEE-A293-4057-B9E7-4C65A830BC2F}" dt="2022-05-21T11:03:47.602" v="804" actId="26606"/>
          <ac:cxnSpMkLst>
            <pc:docMk/>
            <pc:sldMk cId="3557960422" sldId="264"/>
            <ac:cxnSpMk id="12" creationId="{19F39946-6C27-40AB-A613-7930E921976F}"/>
          </ac:cxnSpMkLst>
        </pc:cxnChg>
      </pc:sldChg>
      <pc:sldChg chg="addSp modSp new mod">
        <pc:chgData name="Maciej Zuziak" userId="dae2dd631e0a0dce" providerId="LiveId" clId="{5F8CDBEE-A293-4057-B9E7-4C65A830BC2F}" dt="2022-05-21T11:05:53.679" v="839" actId="1076"/>
        <pc:sldMkLst>
          <pc:docMk/>
          <pc:sldMk cId="224714072" sldId="265"/>
        </pc:sldMkLst>
        <pc:picChg chg="add mod">
          <ac:chgData name="Maciej Zuziak" userId="dae2dd631e0a0dce" providerId="LiveId" clId="{5F8CDBEE-A293-4057-B9E7-4C65A830BC2F}" dt="2022-05-21T11:05:53.679" v="839" actId="1076"/>
          <ac:picMkLst>
            <pc:docMk/>
            <pc:sldMk cId="224714072" sldId="265"/>
            <ac:picMk id="3" creationId="{FCDD0FD8-852F-378D-E00D-17EA85B75DD6}"/>
          </ac:picMkLst>
        </pc:picChg>
      </pc:sldChg>
      <pc:sldChg chg="new del">
        <pc:chgData name="Maciej Zuziak" userId="dae2dd631e0a0dce" providerId="LiveId" clId="{5F8CDBEE-A293-4057-B9E7-4C65A830BC2F}" dt="2022-05-21T11:06:01.329" v="841" actId="47"/>
        <pc:sldMkLst>
          <pc:docMk/>
          <pc:sldMk cId="4006850410" sldId="266"/>
        </pc:sldMkLst>
      </pc:sldChg>
      <pc:sldChg chg="addSp modSp new mod">
        <pc:chgData name="Maciej Zuziak" userId="dae2dd631e0a0dce" providerId="LiveId" clId="{5F8CDBEE-A293-4057-B9E7-4C65A830BC2F}" dt="2022-05-21T11:06:21.570" v="846" actId="1076"/>
        <pc:sldMkLst>
          <pc:docMk/>
          <pc:sldMk cId="1886322297" sldId="267"/>
        </pc:sldMkLst>
        <pc:picChg chg="add mod">
          <ac:chgData name="Maciej Zuziak" userId="dae2dd631e0a0dce" providerId="LiveId" clId="{5F8CDBEE-A293-4057-B9E7-4C65A830BC2F}" dt="2022-05-21T11:06:21.570" v="846" actId="1076"/>
          <ac:picMkLst>
            <pc:docMk/>
            <pc:sldMk cId="1886322297" sldId="267"/>
            <ac:picMk id="3" creationId="{15E7458E-F6EF-8C82-0A59-6BD8E055594C}"/>
          </ac:picMkLst>
        </pc:picChg>
      </pc:sldChg>
      <pc:sldChg chg="addSp delSp modSp new mod setBg">
        <pc:chgData name="Maciej Zuziak" userId="dae2dd631e0a0dce" providerId="LiveId" clId="{5F8CDBEE-A293-4057-B9E7-4C65A830BC2F}" dt="2022-05-21T11:07:31.725" v="886" actId="26606"/>
        <pc:sldMkLst>
          <pc:docMk/>
          <pc:sldMk cId="4176940052" sldId="268"/>
        </pc:sldMkLst>
        <pc:spChg chg="mod">
          <ac:chgData name="Maciej Zuziak" userId="dae2dd631e0a0dce" providerId="LiveId" clId="{5F8CDBEE-A293-4057-B9E7-4C65A830BC2F}" dt="2022-05-21T11:07:31.725" v="886" actId="26606"/>
          <ac:spMkLst>
            <pc:docMk/>
            <pc:sldMk cId="4176940052" sldId="268"/>
            <ac:spMk id="2" creationId="{617524A2-E94F-BADD-4829-58C8726F601E}"/>
          </ac:spMkLst>
        </pc:spChg>
        <pc:spChg chg="del">
          <ac:chgData name="Maciej Zuziak" userId="dae2dd631e0a0dce" providerId="LiveId" clId="{5F8CDBEE-A293-4057-B9E7-4C65A830BC2F}" dt="2022-05-21T11:07:24.107" v="884" actId="26606"/>
          <ac:spMkLst>
            <pc:docMk/>
            <pc:sldMk cId="4176940052" sldId="268"/>
            <ac:spMk id="3" creationId="{77626883-0725-32DC-E505-D2C63F07ED1F}"/>
          </ac:spMkLst>
        </pc:spChg>
        <pc:spChg chg="add del">
          <ac:chgData name="Maciej Zuziak" userId="dae2dd631e0a0dce" providerId="LiveId" clId="{5F8CDBEE-A293-4057-B9E7-4C65A830BC2F}" dt="2022-05-21T11:07:31.725" v="886" actId="26606"/>
          <ac:spMkLst>
            <pc:docMk/>
            <pc:sldMk cId="4176940052" sldId="268"/>
            <ac:spMk id="11" creationId="{19F9BF86-FE94-4517-B97D-026C7515E589}"/>
          </ac:spMkLst>
        </pc:spChg>
        <pc:spChg chg="add del">
          <ac:chgData name="Maciej Zuziak" userId="dae2dd631e0a0dce" providerId="LiveId" clId="{5F8CDBEE-A293-4057-B9E7-4C65A830BC2F}" dt="2022-05-21T11:07:31.725" v="886" actId="26606"/>
          <ac:spMkLst>
            <pc:docMk/>
            <pc:sldMk cId="4176940052" sldId="268"/>
            <ac:spMk id="13" creationId="{9BD78BA5-2579-4D62-B68F-2289D39BF376}"/>
          </ac:spMkLst>
        </pc:spChg>
        <pc:spChg chg="add">
          <ac:chgData name="Maciej Zuziak" userId="dae2dd631e0a0dce" providerId="LiveId" clId="{5F8CDBEE-A293-4057-B9E7-4C65A830BC2F}" dt="2022-05-21T11:07:31.725" v="886" actId="26606"/>
          <ac:spMkLst>
            <pc:docMk/>
            <pc:sldMk cId="4176940052" sldId="268"/>
            <ac:spMk id="22" creationId="{46B9231A-B34B-4A29-A6AC-532E1EE81575}"/>
          </ac:spMkLst>
        </pc:spChg>
        <pc:spChg chg="add">
          <ac:chgData name="Maciej Zuziak" userId="dae2dd631e0a0dce" providerId="LiveId" clId="{5F8CDBEE-A293-4057-B9E7-4C65A830BC2F}" dt="2022-05-21T11:07:31.725" v="886" actId="26606"/>
          <ac:spMkLst>
            <pc:docMk/>
            <pc:sldMk cId="4176940052" sldId="268"/>
            <ac:spMk id="24" creationId="{19F9BF86-FE94-4517-B97D-026C7515E589}"/>
          </ac:spMkLst>
        </pc:spChg>
        <pc:picChg chg="add mod">
          <ac:chgData name="Maciej Zuziak" userId="dae2dd631e0a0dce" providerId="LiveId" clId="{5F8CDBEE-A293-4057-B9E7-4C65A830BC2F}" dt="2022-05-21T11:07:31.725" v="886" actId="26606"/>
          <ac:picMkLst>
            <pc:docMk/>
            <pc:sldMk cId="4176940052" sldId="268"/>
            <ac:picMk id="5" creationId="{870F4D92-453C-2337-FB6E-2F5C0DF1513C}"/>
          </ac:picMkLst>
        </pc:picChg>
        <pc:cxnChg chg="add del">
          <ac:chgData name="Maciej Zuziak" userId="dae2dd631e0a0dce" providerId="LiveId" clId="{5F8CDBEE-A293-4057-B9E7-4C65A830BC2F}" dt="2022-05-21T11:07:31.725" v="886" actId="26606"/>
          <ac:cxnSpMkLst>
            <pc:docMk/>
            <pc:sldMk cId="4176940052" sldId="268"/>
            <ac:cxnSpMk id="9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1:07:31.725" v="886" actId="26606"/>
          <ac:cxnSpMkLst>
            <pc:docMk/>
            <pc:sldMk cId="4176940052" sldId="268"/>
            <ac:cxnSpMk id="15" creationId="{97CC2FE6-3AD0-4131-B4BC-1F4D65E25E13}"/>
          </ac:cxnSpMkLst>
        </pc:cxnChg>
        <pc:cxnChg chg="add">
          <ac:chgData name="Maciej Zuziak" userId="dae2dd631e0a0dce" providerId="LiveId" clId="{5F8CDBEE-A293-4057-B9E7-4C65A830BC2F}" dt="2022-05-21T11:07:31.725" v="886" actId="26606"/>
          <ac:cxnSpMkLst>
            <pc:docMk/>
            <pc:sldMk cId="4176940052" sldId="268"/>
            <ac:cxnSpMk id="20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1:07:31.725" v="886" actId="26606"/>
          <ac:cxnSpMkLst>
            <pc:docMk/>
            <pc:sldMk cId="4176940052" sldId="268"/>
            <ac:cxnSpMk id="26" creationId="{F0CE0765-E93C-4D37-9D5F-D464EFB10FA7}"/>
          </ac:cxnSpMkLst>
        </pc:cxnChg>
      </pc:sldChg>
      <pc:sldChg chg="addSp delSp modSp new mod">
        <pc:chgData name="Maciej Zuziak" userId="dae2dd631e0a0dce" providerId="LiveId" clId="{5F8CDBEE-A293-4057-B9E7-4C65A830BC2F}" dt="2022-05-21T11:10:27.464" v="1178" actId="20577"/>
        <pc:sldMkLst>
          <pc:docMk/>
          <pc:sldMk cId="2685492506" sldId="269"/>
        </pc:sldMkLst>
        <pc:spChg chg="mod">
          <ac:chgData name="Maciej Zuziak" userId="dae2dd631e0a0dce" providerId="LiveId" clId="{5F8CDBEE-A293-4057-B9E7-4C65A830BC2F}" dt="2022-05-21T11:08:31.273" v="1017" actId="5793"/>
          <ac:spMkLst>
            <pc:docMk/>
            <pc:sldMk cId="2685492506" sldId="269"/>
            <ac:spMk id="2" creationId="{CA742F24-7E9D-4987-3A23-E4CAE3B4091B}"/>
          </ac:spMkLst>
        </pc:spChg>
        <pc:spChg chg="del mod">
          <ac:chgData name="Maciej Zuziak" userId="dae2dd631e0a0dce" providerId="LiveId" clId="{5F8CDBEE-A293-4057-B9E7-4C65A830BC2F}" dt="2022-05-21T11:10:03.758" v="1172" actId="26606"/>
          <ac:spMkLst>
            <pc:docMk/>
            <pc:sldMk cId="2685492506" sldId="269"/>
            <ac:spMk id="3" creationId="{56720BCC-688D-1960-75A5-63CE2B22619A}"/>
          </ac:spMkLst>
        </pc:spChg>
        <pc:spChg chg="add del mod">
          <ac:chgData name="Maciej Zuziak" userId="dae2dd631e0a0dce" providerId="LiveId" clId="{5F8CDBEE-A293-4057-B9E7-4C65A830BC2F}" dt="2022-05-21T11:10:16.183" v="1174" actId="478"/>
          <ac:spMkLst>
            <pc:docMk/>
            <pc:sldMk cId="2685492506" sldId="269"/>
            <ac:spMk id="4" creationId="{48086210-D0AF-F11B-0491-53CD8E26E291}"/>
          </ac:spMkLst>
        </pc:spChg>
        <pc:graphicFrameChg chg="add mod">
          <ac:chgData name="Maciej Zuziak" userId="dae2dd631e0a0dce" providerId="LiveId" clId="{5F8CDBEE-A293-4057-B9E7-4C65A830BC2F}" dt="2022-05-21T11:10:27.464" v="1178" actId="20577"/>
          <ac:graphicFrameMkLst>
            <pc:docMk/>
            <pc:sldMk cId="2685492506" sldId="269"/>
            <ac:graphicFrameMk id="6" creationId="{A03C15EF-9B31-240F-B6ED-955DE14FE40C}"/>
          </ac:graphicFrameMkLst>
        </pc:graphicFrameChg>
      </pc:sldChg>
      <pc:sldChg chg="addSp delSp modSp new mod modMedia setBg addAnim delAnim">
        <pc:chgData name="Maciej Zuziak" userId="dae2dd631e0a0dce" providerId="LiveId" clId="{5F8CDBEE-A293-4057-B9E7-4C65A830BC2F}" dt="2022-05-21T11:11:23.347" v="1186"/>
        <pc:sldMkLst>
          <pc:docMk/>
          <pc:sldMk cId="1521530567" sldId="270"/>
        </pc:sldMkLst>
        <pc:spChg chg="mod">
          <ac:chgData name="Maciej Zuziak" userId="dae2dd631e0a0dce" providerId="LiveId" clId="{5F8CDBEE-A293-4057-B9E7-4C65A830BC2F}" dt="2022-05-21T11:11:23.345" v="1185" actId="26606"/>
          <ac:spMkLst>
            <pc:docMk/>
            <pc:sldMk cId="1521530567" sldId="270"/>
            <ac:spMk id="2" creationId="{939E8956-63FC-482D-EACB-BDFC68624831}"/>
          </ac:spMkLst>
        </pc:spChg>
        <pc:spChg chg="add del">
          <ac:chgData name="Maciej Zuziak" userId="dae2dd631e0a0dce" providerId="LiveId" clId="{5F8CDBEE-A293-4057-B9E7-4C65A830BC2F}" dt="2022-05-21T11:11:23.337" v="1184" actId="26606"/>
          <ac:spMkLst>
            <pc:docMk/>
            <pc:sldMk cId="1521530567" sldId="270"/>
            <ac:spMk id="10" creationId="{59A9681A-2486-4655-A876-E26402CA2EF6}"/>
          </ac:spMkLst>
        </pc:spChg>
        <pc:spChg chg="add del">
          <ac:chgData name="Maciej Zuziak" userId="dae2dd631e0a0dce" providerId="LiveId" clId="{5F8CDBEE-A293-4057-B9E7-4C65A830BC2F}" dt="2022-05-21T11:11:23.337" v="1184" actId="26606"/>
          <ac:spMkLst>
            <pc:docMk/>
            <pc:sldMk cId="1521530567" sldId="270"/>
            <ac:spMk id="12" creationId="{C9BB6818-31C2-4340-98F8-64FF7F46A414}"/>
          </ac:spMkLst>
        </pc:spChg>
        <pc:spChg chg="add">
          <ac:chgData name="Maciej Zuziak" userId="dae2dd631e0a0dce" providerId="LiveId" clId="{5F8CDBEE-A293-4057-B9E7-4C65A830BC2F}" dt="2022-05-21T11:11:23.345" v="1185" actId="26606"/>
          <ac:spMkLst>
            <pc:docMk/>
            <pc:sldMk cId="1521530567" sldId="270"/>
            <ac:spMk id="17" creationId="{19F9BF86-FE94-4517-B97D-026C7515E589}"/>
          </ac:spMkLst>
        </pc:spChg>
        <pc:spChg chg="add">
          <ac:chgData name="Maciej Zuziak" userId="dae2dd631e0a0dce" providerId="LiveId" clId="{5F8CDBEE-A293-4057-B9E7-4C65A830BC2F}" dt="2022-05-21T11:11:23.345" v="1185" actId="26606"/>
          <ac:spMkLst>
            <pc:docMk/>
            <pc:sldMk cId="1521530567" sldId="270"/>
            <ac:spMk id="19" creationId="{9BD78BA5-2579-4D62-B68F-2289D39BF376}"/>
          </ac:spMkLst>
        </pc:spChg>
        <pc:picChg chg="add del mod">
          <ac:chgData name="Maciej Zuziak" userId="dae2dd631e0a0dce" providerId="LiveId" clId="{5F8CDBEE-A293-4057-B9E7-4C65A830BC2F}" dt="2022-05-21T11:11:23.337" v="1184" actId="26606"/>
          <ac:picMkLst>
            <pc:docMk/>
            <pc:sldMk cId="1521530567" sldId="270"/>
            <ac:picMk id="4" creationId="{0B22A025-B03E-2CCC-CCFD-FCC9C590C38C}"/>
          </ac:picMkLst>
        </pc:picChg>
        <pc:picChg chg="add">
          <ac:chgData name="Maciej Zuziak" userId="dae2dd631e0a0dce" providerId="LiveId" clId="{5F8CDBEE-A293-4057-B9E7-4C65A830BC2F}" dt="2022-05-21T11:11:23.345" v="1185" actId="26606"/>
          <ac:picMkLst>
            <pc:docMk/>
            <pc:sldMk cId="1521530567" sldId="270"/>
            <ac:picMk id="18" creationId="{89F83FA7-4ACB-D688-256A-CAEC74796BBE}"/>
          </ac:picMkLst>
        </pc:picChg>
        <pc:cxnChg chg="add del">
          <ac:chgData name="Maciej Zuziak" userId="dae2dd631e0a0dce" providerId="LiveId" clId="{5F8CDBEE-A293-4057-B9E7-4C65A830BC2F}" dt="2022-05-21T11:11:23.337" v="1184" actId="26606"/>
          <ac:cxnSpMkLst>
            <pc:docMk/>
            <pc:sldMk cId="1521530567" sldId="270"/>
            <ac:cxnSpMk id="8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1:11:23.337" v="1184" actId="26606"/>
          <ac:cxnSpMkLst>
            <pc:docMk/>
            <pc:sldMk cId="1521530567" sldId="270"/>
            <ac:cxnSpMk id="14" creationId="{F0CE0765-E93C-4D37-9D5F-D464EFB10FA7}"/>
          </ac:cxnSpMkLst>
        </pc:cxnChg>
        <pc:cxnChg chg="add">
          <ac:chgData name="Maciej Zuziak" userId="dae2dd631e0a0dce" providerId="LiveId" clId="{5F8CDBEE-A293-4057-B9E7-4C65A830BC2F}" dt="2022-05-21T11:11:23.345" v="1185" actId="26606"/>
          <ac:cxnSpMkLst>
            <pc:docMk/>
            <pc:sldMk cId="1521530567" sldId="270"/>
            <ac:cxnSpMk id="16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1:11:23.345" v="1185" actId="26606"/>
          <ac:cxnSpMkLst>
            <pc:docMk/>
            <pc:sldMk cId="1521530567" sldId="270"/>
            <ac:cxnSpMk id="20" creationId="{97CC2FE6-3AD0-4131-B4BC-1F4D65E25E13}"/>
          </ac:cxnSpMkLst>
        </pc:cxnChg>
      </pc:sldChg>
      <pc:sldChg chg="addSp delSp modSp new mod setBg">
        <pc:chgData name="Maciej Zuziak" userId="dae2dd631e0a0dce" providerId="LiveId" clId="{5F8CDBEE-A293-4057-B9E7-4C65A830BC2F}" dt="2022-05-21T11:13:43.530" v="1245" actId="478"/>
        <pc:sldMkLst>
          <pc:docMk/>
          <pc:sldMk cId="2167852146" sldId="271"/>
        </pc:sldMkLst>
        <pc:spChg chg="mod">
          <ac:chgData name="Maciej Zuziak" userId="dae2dd631e0a0dce" providerId="LiveId" clId="{5F8CDBEE-A293-4057-B9E7-4C65A830BC2F}" dt="2022-05-21T11:11:54.406" v="1231" actId="26606"/>
          <ac:spMkLst>
            <pc:docMk/>
            <pc:sldMk cId="2167852146" sldId="271"/>
            <ac:spMk id="2" creationId="{55570011-C16C-80B6-933A-3FD6B548B202}"/>
          </ac:spMkLst>
        </pc:spChg>
        <pc:spChg chg="add">
          <ac:chgData name="Maciej Zuziak" userId="dae2dd631e0a0dce" providerId="LiveId" clId="{5F8CDBEE-A293-4057-B9E7-4C65A830BC2F}" dt="2022-05-21T11:13:38.458" v="1242" actId="22"/>
          <ac:spMkLst>
            <pc:docMk/>
            <pc:sldMk cId="2167852146" sldId="271"/>
            <ac:spMk id="9" creationId="{4A8A820F-874F-1EBC-49BB-EF002605C1AC}"/>
          </ac:spMkLst>
        </pc:spChg>
        <pc:spChg chg="add">
          <ac:chgData name="Maciej Zuziak" userId="dae2dd631e0a0dce" providerId="LiveId" clId="{5F8CDBEE-A293-4057-B9E7-4C65A830BC2F}" dt="2022-05-21T11:11:54.406" v="1231" actId="26606"/>
          <ac:spMkLst>
            <pc:docMk/>
            <pc:sldMk cId="2167852146" sldId="271"/>
            <ac:spMk id="10" creationId="{19F9BF86-FE94-4517-B97D-026C7515E589}"/>
          </ac:spMkLst>
        </pc:spChg>
        <pc:spChg chg="add del mod">
          <ac:chgData name="Maciej Zuziak" userId="dae2dd631e0a0dce" providerId="LiveId" clId="{5F8CDBEE-A293-4057-B9E7-4C65A830BC2F}" dt="2022-05-21T11:13:43.530" v="1245" actId="478"/>
          <ac:spMkLst>
            <pc:docMk/>
            <pc:sldMk cId="2167852146" sldId="271"/>
            <ac:spMk id="11" creationId="{2FC1BB5E-58C7-0376-2788-1DA943DF10B2}"/>
          </ac:spMkLst>
        </pc:spChg>
        <pc:spChg chg="add">
          <ac:chgData name="Maciej Zuziak" userId="dae2dd631e0a0dce" providerId="LiveId" clId="{5F8CDBEE-A293-4057-B9E7-4C65A830BC2F}" dt="2022-05-21T11:11:54.406" v="1231" actId="26606"/>
          <ac:spMkLst>
            <pc:docMk/>
            <pc:sldMk cId="2167852146" sldId="271"/>
            <ac:spMk id="12" creationId="{9E9D00D9-C4F5-471E-BE2C-126CB112A6BD}"/>
          </ac:spMkLst>
        </pc:spChg>
        <pc:picChg chg="add mod">
          <ac:chgData name="Maciej Zuziak" userId="dae2dd631e0a0dce" providerId="LiveId" clId="{5F8CDBEE-A293-4057-B9E7-4C65A830BC2F}" dt="2022-05-21T11:11:56.723" v="1232" actId="27614"/>
          <ac:picMkLst>
            <pc:docMk/>
            <pc:sldMk cId="2167852146" sldId="271"/>
            <ac:picMk id="4" creationId="{E5A196EF-CADB-1848-093D-86F0B822B56A}"/>
          </ac:picMkLst>
        </pc:picChg>
        <pc:cxnChg chg="add">
          <ac:chgData name="Maciej Zuziak" userId="dae2dd631e0a0dce" providerId="LiveId" clId="{5F8CDBEE-A293-4057-B9E7-4C65A830BC2F}" dt="2022-05-21T11:11:54.406" v="1231" actId="26606"/>
          <ac:cxnSpMkLst>
            <pc:docMk/>
            <pc:sldMk cId="2167852146" sldId="271"/>
            <ac:cxnSpMk id="8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1:11:54.406" v="1231" actId="26606"/>
          <ac:cxnSpMkLst>
            <pc:docMk/>
            <pc:sldMk cId="2167852146" sldId="271"/>
            <ac:cxnSpMk id="14" creationId="{97CC2FE6-3AD0-4131-B4BC-1F4D65E25E13}"/>
          </ac:cxnSpMkLst>
        </pc:cxnChg>
      </pc:sldChg>
      <pc:sldChg chg="addSp delSp modSp new mod">
        <pc:chgData name="Maciej Zuziak" userId="dae2dd631e0a0dce" providerId="LiveId" clId="{5F8CDBEE-A293-4057-B9E7-4C65A830BC2F}" dt="2022-05-21T11:16:15.378" v="1327" actId="20577"/>
        <pc:sldMkLst>
          <pc:docMk/>
          <pc:sldMk cId="1009111896" sldId="272"/>
        </pc:sldMkLst>
        <pc:spChg chg="add mod">
          <ac:chgData name="Maciej Zuziak" userId="dae2dd631e0a0dce" providerId="LiveId" clId="{5F8CDBEE-A293-4057-B9E7-4C65A830BC2F}" dt="2022-05-21T11:15:45.301" v="1305" actId="122"/>
          <ac:spMkLst>
            <pc:docMk/>
            <pc:sldMk cId="1009111896" sldId="272"/>
            <ac:spMk id="2" creationId="{0ED83675-8ACD-D261-0B73-943944E82E0C}"/>
          </ac:spMkLst>
        </pc:spChg>
        <pc:spChg chg="add mod">
          <ac:chgData name="Maciej Zuziak" userId="dae2dd631e0a0dce" providerId="LiveId" clId="{5F8CDBEE-A293-4057-B9E7-4C65A830BC2F}" dt="2022-05-21T11:16:15.378" v="1327" actId="20577"/>
          <ac:spMkLst>
            <pc:docMk/>
            <pc:sldMk cId="1009111896" sldId="272"/>
            <ac:spMk id="9" creationId="{0B6736A3-8701-69BF-2DFB-8880DC79DEFD}"/>
          </ac:spMkLst>
        </pc:spChg>
        <pc:picChg chg="add mod">
          <ac:chgData name="Maciej Zuziak" userId="dae2dd631e0a0dce" providerId="LiveId" clId="{5F8CDBEE-A293-4057-B9E7-4C65A830BC2F}" dt="2022-05-21T11:14:22.312" v="1262" actId="1076"/>
          <ac:picMkLst>
            <pc:docMk/>
            <pc:sldMk cId="1009111896" sldId="272"/>
            <ac:picMk id="2050" creationId="{F6467D4B-E74A-DEAF-2A2F-89799C4F22DD}"/>
          </ac:picMkLst>
        </pc:picChg>
        <pc:picChg chg="add del mod">
          <ac:chgData name="Maciej Zuziak" userId="dae2dd631e0a0dce" providerId="LiveId" clId="{5F8CDBEE-A293-4057-B9E7-4C65A830BC2F}" dt="2022-05-21T11:14:10.907" v="1256"/>
          <ac:picMkLst>
            <pc:docMk/>
            <pc:sldMk cId="1009111896" sldId="272"/>
            <ac:picMk id="2052" creationId="{EAF721B2-0CCD-6D70-74EC-3EA626BEEB29}"/>
          </ac:picMkLst>
        </pc:picChg>
        <pc:picChg chg="add mod">
          <ac:chgData name="Maciej Zuziak" userId="dae2dd631e0a0dce" providerId="LiveId" clId="{5F8CDBEE-A293-4057-B9E7-4C65A830BC2F}" dt="2022-05-21T11:14:24.876" v="1264" actId="1076"/>
          <ac:picMkLst>
            <pc:docMk/>
            <pc:sldMk cId="1009111896" sldId="272"/>
            <ac:picMk id="2054" creationId="{79522460-BD3B-F9F4-2E3E-88C0147CBA89}"/>
          </ac:picMkLst>
        </pc:picChg>
        <pc:picChg chg="add mod">
          <ac:chgData name="Maciej Zuziak" userId="dae2dd631e0a0dce" providerId="LiveId" clId="{5F8CDBEE-A293-4057-B9E7-4C65A830BC2F}" dt="2022-05-21T11:16:06.016" v="1314" actId="1076"/>
          <ac:picMkLst>
            <pc:docMk/>
            <pc:sldMk cId="1009111896" sldId="272"/>
            <ac:picMk id="2056" creationId="{2165AB6A-A32D-750A-FF25-A8FC6051A6DA}"/>
          </ac:picMkLst>
        </pc:picChg>
        <pc:picChg chg="add mod">
          <ac:chgData name="Maciej Zuziak" userId="dae2dd631e0a0dce" providerId="LiveId" clId="{5F8CDBEE-A293-4057-B9E7-4C65A830BC2F}" dt="2022-05-21T11:16:07.439" v="1315" actId="1076"/>
          <ac:picMkLst>
            <pc:docMk/>
            <pc:sldMk cId="1009111896" sldId="272"/>
            <ac:picMk id="2058" creationId="{80E0F7AE-EC44-FDB7-D2B5-7A910770D528}"/>
          </ac:picMkLst>
        </pc:picChg>
        <pc:picChg chg="add del mod">
          <ac:chgData name="Maciej Zuziak" userId="dae2dd631e0a0dce" providerId="LiveId" clId="{5F8CDBEE-A293-4057-B9E7-4C65A830BC2F}" dt="2022-05-21T11:15:52.047" v="1308" actId="478"/>
          <ac:picMkLst>
            <pc:docMk/>
            <pc:sldMk cId="1009111896" sldId="272"/>
            <ac:picMk id="2060" creationId="{FFF5FE1E-AC13-42A2-A511-19ACFAE5EBDE}"/>
          </ac:picMkLst>
        </pc:picChg>
      </pc:sldChg>
      <pc:sldChg chg="addSp delSp modSp new del">
        <pc:chgData name="Maciej Zuziak" userId="dae2dd631e0a0dce" providerId="LiveId" clId="{5F8CDBEE-A293-4057-B9E7-4C65A830BC2F}" dt="2022-05-21T11:13:23.431" v="1240" actId="47"/>
        <pc:sldMkLst>
          <pc:docMk/>
          <pc:sldMk cId="1591970813" sldId="272"/>
        </pc:sldMkLst>
        <pc:spChg chg="add del">
          <ac:chgData name="Maciej Zuziak" userId="dae2dd631e0a0dce" providerId="LiveId" clId="{5F8CDBEE-A293-4057-B9E7-4C65A830BC2F}" dt="2022-05-21T11:13:01.973" v="1235"/>
          <ac:spMkLst>
            <pc:docMk/>
            <pc:sldMk cId="1591970813" sldId="272"/>
            <ac:spMk id="2" creationId="{27A745D6-8127-CD93-6EA6-29269A750341}"/>
          </ac:spMkLst>
        </pc:spChg>
        <pc:picChg chg="add del">
          <ac:chgData name="Maciej Zuziak" userId="dae2dd631e0a0dce" providerId="LiveId" clId="{5F8CDBEE-A293-4057-B9E7-4C65A830BC2F}" dt="2022-05-21T11:13:01.973" v="1235"/>
          <ac:picMkLst>
            <pc:docMk/>
            <pc:sldMk cId="1591970813" sldId="272"/>
            <ac:picMk id="1026" creationId="{A3526962-AD07-2112-4CEE-025133800271}"/>
          </ac:picMkLst>
        </pc:picChg>
        <pc:picChg chg="add del">
          <ac:chgData name="Maciej Zuziak" userId="dae2dd631e0a0dce" providerId="LiveId" clId="{5F8CDBEE-A293-4057-B9E7-4C65A830BC2F}" dt="2022-05-21T11:13:01.973" v="1235"/>
          <ac:picMkLst>
            <pc:docMk/>
            <pc:sldMk cId="1591970813" sldId="272"/>
            <ac:picMk id="1027" creationId="{BEF1EE50-E298-E303-03B6-3C62944597D1}"/>
          </ac:picMkLst>
        </pc:picChg>
        <pc:picChg chg="add del">
          <ac:chgData name="Maciej Zuziak" userId="dae2dd631e0a0dce" providerId="LiveId" clId="{5F8CDBEE-A293-4057-B9E7-4C65A830BC2F}" dt="2022-05-21T11:13:01.973" v="1235"/>
          <ac:picMkLst>
            <pc:docMk/>
            <pc:sldMk cId="1591970813" sldId="272"/>
            <ac:picMk id="1028" creationId="{9CB82139-C97A-6FA6-28A7-B971F9BC7779}"/>
          </ac:picMkLst>
        </pc:picChg>
        <pc:picChg chg="add del">
          <ac:chgData name="Maciej Zuziak" userId="dae2dd631e0a0dce" providerId="LiveId" clId="{5F8CDBEE-A293-4057-B9E7-4C65A830BC2F}" dt="2022-05-21T11:13:01.973" v="1235"/>
          <ac:picMkLst>
            <pc:docMk/>
            <pc:sldMk cId="1591970813" sldId="272"/>
            <ac:picMk id="1029" creationId="{CFA7E032-ACF3-996F-04A8-038145FA24A5}"/>
          </ac:picMkLst>
        </pc:picChg>
        <pc:picChg chg="add mod">
          <ac:chgData name="Maciej Zuziak" userId="dae2dd631e0a0dce" providerId="LiveId" clId="{5F8CDBEE-A293-4057-B9E7-4C65A830BC2F}" dt="2022-05-21T11:13:21.239" v="1239" actId="1076"/>
          <ac:picMkLst>
            <pc:docMk/>
            <pc:sldMk cId="1591970813" sldId="272"/>
            <ac:picMk id="1031" creationId="{067F1109-F9E1-BF8D-0F53-CA0F97A59717}"/>
          </ac:picMkLst>
        </pc:picChg>
      </pc:sldChg>
      <pc:sldChg chg="addSp delSp modSp new mod setBg">
        <pc:chgData name="Maciej Zuziak" userId="dae2dd631e0a0dce" providerId="LiveId" clId="{5F8CDBEE-A293-4057-B9E7-4C65A830BC2F}" dt="2022-05-21T11:26:04.536" v="1338" actId="26606"/>
        <pc:sldMkLst>
          <pc:docMk/>
          <pc:sldMk cId="859441712" sldId="273"/>
        </pc:sldMkLst>
        <pc:spChg chg="add del">
          <ac:chgData name="Maciej Zuziak" userId="dae2dd631e0a0dce" providerId="LiveId" clId="{5F8CDBEE-A293-4057-B9E7-4C65A830BC2F}" dt="2022-05-21T11:26:01.761" v="1335" actId="26606"/>
          <ac:spMkLst>
            <pc:docMk/>
            <pc:sldMk cId="859441712" sldId="273"/>
            <ac:spMk id="74" creationId="{262ABC4B-37D8-4218-BDD8-6DF6A00C0C80}"/>
          </ac:spMkLst>
        </pc:spChg>
        <pc:spChg chg="add">
          <ac:chgData name="Maciej Zuziak" userId="dae2dd631e0a0dce" providerId="LiveId" clId="{5F8CDBEE-A293-4057-B9E7-4C65A830BC2F}" dt="2022-05-21T11:26:04.536" v="1338" actId="26606"/>
          <ac:spMkLst>
            <pc:docMk/>
            <pc:sldMk cId="859441712" sldId="273"/>
            <ac:spMk id="76" creationId="{4E8A7552-20E1-4F34-ADAB-C1DB6634D47E}"/>
          </ac:spMkLst>
        </pc:spChg>
        <pc:spChg chg="add">
          <ac:chgData name="Maciej Zuziak" userId="dae2dd631e0a0dce" providerId="LiveId" clId="{5F8CDBEE-A293-4057-B9E7-4C65A830BC2F}" dt="2022-05-21T11:26:04.536" v="1338" actId="26606"/>
          <ac:spMkLst>
            <pc:docMk/>
            <pc:sldMk cId="859441712" sldId="273"/>
            <ac:spMk id="3079" creationId="{799448F2-0E5B-42DA-B2D1-11A14E947BD4}"/>
          </ac:spMkLst>
        </pc:spChg>
        <pc:picChg chg="add mod ord">
          <ac:chgData name="Maciej Zuziak" userId="dae2dd631e0a0dce" providerId="LiveId" clId="{5F8CDBEE-A293-4057-B9E7-4C65A830BC2F}" dt="2022-05-21T11:26:04.536" v="1338" actId="26606"/>
          <ac:picMkLst>
            <pc:docMk/>
            <pc:sldMk cId="859441712" sldId="273"/>
            <ac:picMk id="3074" creationId="{6B2CA346-329E-69FB-770A-67B28EA9D331}"/>
          </ac:picMkLst>
        </pc:picChg>
        <pc:picChg chg="add mod">
          <ac:chgData name="Maciej Zuziak" userId="dae2dd631e0a0dce" providerId="LiveId" clId="{5F8CDBEE-A293-4057-B9E7-4C65A830BC2F}" dt="2022-05-21T11:26:04.536" v="1338" actId="26606"/>
          <ac:picMkLst>
            <pc:docMk/>
            <pc:sldMk cId="859441712" sldId="273"/>
            <ac:picMk id="3076" creationId="{69BCB5E7-7D94-B861-26A2-E976F4EB4B73}"/>
          </ac:picMkLst>
        </pc:picChg>
        <pc:picChg chg="add mod ord">
          <ac:chgData name="Maciej Zuziak" userId="dae2dd631e0a0dce" providerId="LiveId" clId="{5F8CDBEE-A293-4057-B9E7-4C65A830BC2F}" dt="2022-05-21T11:26:04.536" v="1338" actId="26606"/>
          <ac:picMkLst>
            <pc:docMk/>
            <pc:sldMk cId="859441712" sldId="273"/>
            <ac:picMk id="3077" creationId="{8EA86933-1023-8EA4-7F89-1CCB9B5B7B20}"/>
          </ac:picMkLst>
        </pc:picChg>
      </pc:sldChg>
      <pc:sldChg chg="addSp delSp modSp new mod setBg">
        <pc:chgData name="Maciej Zuziak" userId="dae2dd631e0a0dce" providerId="LiveId" clId="{5F8CDBEE-A293-4057-B9E7-4C65A830BC2F}" dt="2022-05-21T11:32:06.955" v="1435" actId="478"/>
        <pc:sldMkLst>
          <pc:docMk/>
          <pc:sldMk cId="305196509" sldId="274"/>
        </pc:sldMkLst>
        <pc:spChg chg="add del mod">
          <ac:chgData name="Maciej Zuziak" userId="dae2dd631e0a0dce" providerId="LiveId" clId="{5F8CDBEE-A293-4057-B9E7-4C65A830BC2F}" dt="2022-05-21T11:29:26.330" v="1389" actId="478"/>
          <ac:spMkLst>
            <pc:docMk/>
            <pc:sldMk cId="305196509" sldId="274"/>
            <ac:spMk id="2" creationId="{D4099A61-A5D7-8FAB-0716-BAC2F5D3E41E}"/>
          </ac:spMkLst>
        </pc:spChg>
        <pc:spChg chg="add mod">
          <ac:chgData name="Maciej Zuziak" userId="dae2dd631e0a0dce" providerId="LiveId" clId="{5F8CDBEE-A293-4057-B9E7-4C65A830BC2F}" dt="2022-05-21T11:29:52.784" v="1412" actId="1076"/>
          <ac:spMkLst>
            <pc:docMk/>
            <pc:sldMk cId="305196509" sldId="274"/>
            <ac:spMk id="3" creationId="{386440FE-2CCB-1DB2-9126-065E8EDA5BF9}"/>
          </ac:spMkLst>
        </pc:spChg>
        <pc:spChg chg="add mod">
          <ac:chgData name="Maciej Zuziak" userId="dae2dd631e0a0dce" providerId="LiveId" clId="{5F8CDBEE-A293-4057-B9E7-4C65A830BC2F}" dt="2022-05-21T11:30:02.326" v="1426" actId="1076"/>
          <ac:spMkLst>
            <pc:docMk/>
            <pc:sldMk cId="305196509" sldId="274"/>
            <ac:spMk id="23" creationId="{76B18CE3-E2DD-BF86-0C8C-3BE7AB8ED93E}"/>
          </ac:spMkLst>
        </pc:spChg>
        <pc:spChg chg="add">
          <ac:chgData name="Maciej Zuziak" userId="dae2dd631e0a0dce" providerId="LiveId" clId="{5F8CDBEE-A293-4057-B9E7-4C65A830BC2F}" dt="2022-05-21T11:31:46.781" v="1428" actId="22"/>
          <ac:spMkLst>
            <pc:docMk/>
            <pc:sldMk cId="305196509" sldId="274"/>
            <ac:spMk id="25" creationId="{4C3B89A8-9BAE-5D5E-1553-A402204254C6}"/>
          </ac:spMkLst>
        </pc:spChg>
        <pc:spChg chg="add del mod">
          <ac:chgData name="Maciej Zuziak" userId="dae2dd631e0a0dce" providerId="LiveId" clId="{5F8CDBEE-A293-4057-B9E7-4C65A830BC2F}" dt="2022-05-21T11:31:50.913" v="1431" actId="478"/>
          <ac:spMkLst>
            <pc:docMk/>
            <pc:sldMk cId="305196509" sldId="274"/>
            <ac:spMk id="27" creationId="{E079F110-06E1-50BE-C314-00ACEAF04E21}"/>
          </ac:spMkLst>
        </pc:spChg>
        <pc:spChg chg="add del">
          <ac:chgData name="Maciej Zuziak" userId="dae2dd631e0a0dce" providerId="LiveId" clId="{5F8CDBEE-A293-4057-B9E7-4C65A830BC2F}" dt="2022-05-21T11:31:57.758" v="1433" actId="22"/>
          <ac:spMkLst>
            <pc:docMk/>
            <pc:sldMk cId="305196509" sldId="274"/>
            <ac:spMk id="29" creationId="{62D2BF0C-E42D-4FFE-1C88-96ACBB68568C}"/>
          </ac:spMkLst>
        </pc:spChg>
        <pc:spChg chg="add">
          <ac:chgData name="Maciej Zuziak" userId="dae2dd631e0a0dce" providerId="LiveId" clId="{5F8CDBEE-A293-4057-B9E7-4C65A830BC2F}" dt="2022-05-21T11:29:10.008" v="1382" actId="26606"/>
          <ac:spMkLst>
            <pc:docMk/>
            <pc:sldMk cId="305196509" sldId="274"/>
            <ac:spMk id="88" creationId="{19F9BF86-FE94-4517-B97D-026C7515E589}"/>
          </ac:spMkLst>
        </pc:spChg>
        <pc:spChg chg="add del">
          <ac:chgData name="Maciej Zuziak" userId="dae2dd631e0a0dce" providerId="LiveId" clId="{5F8CDBEE-A293-4057-B9E7-4C65A830BC2F}" dt="2022-05-21T11:29:18.079" v="1385" actId="26606"/>
          <ac:spMkLst>
            <pc:docMk/>
            <pc:sldMk cId="305196509" sldId="274"/>
            <ac:spMk id="4116" creationId="{5D9FC269-A863-45B2-8CA2-B47BEA2F3041}"/>
          </ac:spMkLst>
        </pc:spChg>
        <pc:spChg chg="add">
          <ac:chgData name="Maciej Zuziak" userId="dae2dd631e0a0dce" providerId="LiveId" clId="{5F8CDBEE-A293-4057-B9E7-4C65A830BC2F}" dt="2022-05-21T11:29:18.084" v="1386" actId="26606"/>
          <ac:spMkLst>
            <pc:docMk/>
            <pc:sldMk cId="305196509" sldId="274"/>
            <ac:spMk id="4120" creationId="{19F9BF86-FE94-4517-B97D-026C7515E589}"/>
          </ac:spMkLst>
        </pc:spChg>
        <pc:picChg chg="add del mod">
          <ac:chgData name="Maciej Zuziak" userId="dae2dd631e0a0dce" providerId="LiveId" clId="{5F8CDBEE-A293-4057-B9E7-4C65A830BC2F}" dt="2022-05-21T11:32:06.955" v="1435" actId="478"/>
          <ac:picMkLst>
            <pc:docMk/>
            <pc:sldMk cId="305196509" sldId="274"/>
            <ac:picMk id="30" creationId="{E172733D-99FD-5B02-AC61-6CAA432C232C}"/>
          </ac:picMkLst>
        </pc:picChg>
        <pc:picChg chg="add del">
          <ac:chgData name="Maciej Zuziak" userId="dae2dd631e0a0dce" providerId="LiveId" clId="{5F8CDBEE-A293-4057-B9E7-4C65A830BC2F}" dt="2022-05-21T11:26:21.420" v="1341"/>
          <ac:picMkLst>
            <pc:docMk/>
            <pc:sldMk cId="305196509" sldId="274"/>
            <ac:picMk id="4098" creationId="{893C6092-CFC0-4E0B-2CCB-9C7CE9EDF2ED}"/>
          </ac:picMkLst>
        </pc:picChg>
        <pc:picChg chg="add del">
          <ac:chgData name="Maciej Zuziak" userId="dae2dd631e0a0dce" providerId="LiveId" clId="{5F8CDBEE-A293-4057-B9E7-4C65A830BC2F}" dt="2022-05-21T11:26:21.420" v="1341"/>
          <ac:picMkLst>
            <pc:docMk/>
            <pc:sldMk cId="305196509" sldId="274"/>
            <ac:picMk id="4099" creationId="{BD782325-864E-C7E2-EEE8-AD8DCA26F516}"/>
          </ac:picMkLst>
        </pc:picChg>
        <pc:picChg chg="add del mod">
          <ac:chgData name="Maciej Zuziak" userId="dae2dd631e0a0dce" providerId="LiveId" clId="{5F8CDBEE-A293-4057-B9E7-4C65A830BC2F}" dt="2022-05-21T11:26:34.628" v="1351"/>
          <ac:picMkLst>
            <pc:docMk/>
            <pc:sldMk cId="305196509" sldId="274"/>
            <ac:picMk id="4101" creationId="{2488BE05-F084-902F-7EDE-E0DAEB7560F0}"/>
          </ac:picMkLst>
        </pc:picChg>
        <pc:picChg chg="add del mod">
          <ac:chgData name="Maciej Zuziak" userId="dae2dd631e0a0dce" providerId="LiveId" clId="{5F8CDBEE-A293-4057-B9E7-4C65A830BC2F}" dt="2022-05-21T11:26:34.628" v="1351"/>
          <ac:picMkLst>
            <pc:docMk/>
            <pc:sldMk cId="305196509" sldId="274"/>
            <ac:picMk id="4102" creationId="{9026A5AF-C4D9-539E-F15F-4301E42CEEFD}"/>
          </ac:picMkLst>
        </pc:picChg>
        <pc:picChg chg="add del mod">
          <ac:chgData name="Maciej Zuziak" userId="dae2dd631e0a0dce" providerId="LiveId" clId="{5F8CDBEE-A293-4057-B9E7-4C65A830BC2F}" dt="2022-05-21T11:29:07.812" v="1380" actId="478"/>
          <ac:picMkLst>
            <pc:docMk/>
            <pc:sldMk cId="305196509" sldId="274"/>
            <ac:picMk id="4104" creationId="{75531348-3A86-A621-57E9-E9D60C965759}"/>
          </ac:picMkLst>
        </pc:picChg>
        <pc:picChg chg="add del mod">
          <ac:chgData name="Maciej Zuziak" userId="dae2dd631e0a0dce" providerId="LiveId" clId="{5F8CDBEE-A293-4057-B9E7-4C65A830BC2F}" dt="2022-05-21T11:26:55.065" v="1361"/>
          <ac:picMkLst>
            <pc:docMk/>
            <pc:sldMk cId="305196509" sldId="274"/>
            <ac:picMk id="4106" creationId="{AAEE0FC3-51AB-4430-5A6E-0628DAEF2B7D}"/>
          </ac:picMkLst>
        </pc:picChg>
        <pc:picChg chg="add del mod">
          <ac:chgData name="Maciej Zuziak" userId="dae2dd631e0a0dce" providerId="LiveId" clId="{5F8CDBEE-A293-4057-B9E7-4C65A830BC2F}" dt="2022-05-21T11:26:58.394" v="1365"/>
          <ac:picMkLst>
            <pc:docMk/>
            <pc:sldMk cId="305196509" sldId="274"/>
            <ac:picMk id="4108" creationId="{B649EFE8-697E-9881-635C-FFA3427B66B1}"/>
          </ac:picMkLst>
        </pc:picChg>
        <pc:picChg chg="add del mod">
          <ac:chgData name="Maciej Zuziak" userId="dae2dd631e0a0dce" providerId="LiveId" clId="{5F8CDBEE-A293-4057-B9E7-4C65A830BC2F}" dt="2022-05-21T11:29:07.314" v="1379" actId="478"/>
          <ac:picMkLst>
            <pc:docMk/>
            <pc:sldMk cId="305196509" sldId="274"/>
            <ac:picMk id="4110" creationId="{46F2E0C6-88FE-C485-C2D2-50438E20AFA3}"/>
          </ac:picMkLst>
        </pc:picChg>
        <pc:picChg chg="add mod ord">
          <ac:chgData name="Maciej Zuziak" userId="dae2dd631e0a0dce" providerId="LiveId" clId="{5F8CDBEE-A293-4057-B9E7-4C65A830BC2F}" dt="2022-05-21T11:29:18.104" v="1387" actId="27636"/>
          <ac:picMkLst>
            <pc:docMk/>
            <pc:sldMk cId="305196509" sldId="274"/>
            <ac:picMk id="4112" creationId="{50569965-DB5D-AB96-556D-7F0BACE7FA39}"/>
          </ac:picMkLst>
        </pc:picChg>
        <pc:picChg chg="add mod">
          <ac:chgData name="Maciej Zuziak" userId="dae2dd631e0a0dce" providerId="LiveId" clId="{5F8CDBEE-A293-4057-B9E7-4C65A830BC2F}" dt="2022-05-21T11:29:18.104" v="1387" actId="27636"/>
          <ac:picMkLst>
            <pc:docMk/>
            <pc:sldMk cId="305196509" sldId="274"/>
            <ac:picMk id="4113" creationId="{A75A1C70-E686-B1BF-C747-F4A83C3726BC}"/>
          </ac:picMkLst>
        </pc:picChg>
        <pc:cxnChg chg="add">
          <ac:chgData name="Maciej Zuziak" userId="dae2dd631e0a0dce" providerId="LiveId" clId="{5F8CDBEE-A293-4057-B9E7-4C65A830BC2F}" dt="2022-05-21T11:29:10.008" v="1382" actId="26606"/>
          <ac:cxnSpMkLst>
            <pc:docMk/>
            <pc:sldMk cId="305196509" sldId="274"/>
            <ac:cxnSpMk id="86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1:29:10.008" v="1382" actId="26606"/>
          <ac:cxnSpMkLst>
            <pc:docMk/>
            <pc:sldMk cId="305196509" sldId="274"/>
            <ac:cxnSpMk id="90" creationId="{84EE7F79-08E8-405E-9B6D-B1560F348480}"/>
          </ac:cxnSpMkLst>
        </pc:cxnChg>
        <pc:cxnChg chg="add del">
          <ac:chgData name="Maciej Zuziak" userId="dae2dd631e0a0dce" providerId="LiveId" clId="{5F8CDBEE-A293-4057-B9E7-4C65A830BC2F}" dt="2022-05-21T11:29:18.079" v="1385" actId="26606"/>
          <ac:cxnSpMkLst>
            <pc:docMk/>
            <pc:sldMk cId="305196509" sldId="274"/>
            <ac:cxnSpMk id="4115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1:29:18.079" v="1385" actId="26606"/>
          <ac:cxnSpMkLst>
            <pc:docMk/>
            <pc:sldMk cId="305196509" sldId="274"/>
            <ac:cxnSpMk id="4117" creationId="{750527CE-FCD0-40C8-B37A-39331C2A4FDF}"/>
          </ac:cxnSpMkLst>
        </pc:cxnChg>
        <pc:cxnChg chg="add">
          <ac:chgData name="Maciej Zuziak" userId="dae2dd631e0a0dce" providerId="LiveId" clId="{5F8CDBEE-A293-4057-B9E7-4C65A830BC2F}" dt="2022-05-21T11:29:18.084" v="1386" actId="26606"/>
          <ac:cxnSpMkLst>
            <pc:docMk/>
            <pc:sldMk cId="305196509" sldId="274"/>
            <ac:cxnSpMk id="4119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1:29:18.084" v="1386" actId="26606"/>
          <ac:cxnSpMkLst>
            <pc:docMk/>
            <pc:sldMk cId="305196509" sldId="274"/>
            <ac:cxnSpMk id="4121" creationId="{84EE7F79-08E8-405E-9B6D-B1560F348480}"/>
          </ac:cxnSpMkLst>
        </pc:cxnChg>
      </pc:sldChg>
      <pc:sldChg chg="new del">
        <pc:chgData name="Maciej Zuziak" userId="dae2dd631e0a0dce" providerId="LiveId" clId="{5F8CDBEE-A293-4057-B9E7-4C65A830BC2F}" dt="2022-05-21T11:32:48.685" v="1449" actId="47"/>
        <pc:sldMkLst>
          <pc:docMk/>
          <pc:sldMk cId="263507678" sldId="275"/>
        </pc:sldMkLst>
      </pc:sldChg>
      <pc:sldChg chg="addSp delSp modSp new mod setBg">
        <pc:chgData name="Maciej Zuziak" userId="dae2dd631e0a0dce" providerId="LiveId" clId="{5F8CDBEE-A293-4057-B9E7-4C65A830BC2F}" dt="2022-05-21T11:32:26.466" v="1448" actId="1076"/>
        <pc:sldMkLst>
          <pc:docMk/>
          <pc:sldMk cId="1136075463" sldId="276"/>
        </pc:sldMkLst>
        <pc:spChg chg="add del">
          <ac:chgData name="Maciej Zuziak" userId="dae2dd631e0a0dce" providerId="LiveId" clId="{5F8CDBEE-A293-4057-B9E7-4C65A830BC2F}" dt="2022-05-21T11:32:12.909" v="1439" actId="26606"/>
          <ac:spMkLst>
            <pc:docMk/>
            <pc:sldMk cId="1136075463" sldId="276"/>
            <ac:spMk id="7" creationId="{ABA4FDDF-F59C-428B-8603-3A86D75931AB}"/>
          </ac:spMkLst>
        </pc:spChg>
        <pc:spChg chg="add del">
          <ac:chgData name="Maciej Zuziak" userId="dae2dd631e0a0dce" providerId="LiveId" clId="{5F8CDBEE-A293-4057-B9E7-4C65A830BC2F}" dt="2022-05-21T11:32:15.125" v="1441" actId="26606"/>
          <ac:spMkLst>
            <pc:docMk/>
            <pc:sldMk cId="1136075463" sldId="276"/>
            <ac:spMk id="11" creationId="{ABA4FDDF-F59C-428B-8603-3A86D75931AB}"/>
          </ac:spMkLst>
        </pc:spChg>
        <pc:spChg chg="add del">
          <ac:chgData name="Maciej Zuziak" userId="dae2dd631e0a0dce" providerId="LiveId" clId="{5F8CDBEE-A293-4057-B9E7-4C65A830BC2F}" dt="2022-05-21T11:32:17.250" v="1443" actId="26606"/>
          <ac:spMkLst>
            <pc:docMk/>
            <pc:sldMk cId="1136075463" sldId="276"/>
            <ac:spMk id="14" creationId="{ABA4FDDF-F59C-428B-8603-3A86D75931AB}"/>
          </ac:spMkLst>
        </pc:spChg>
        <pc:spChg chg="add del">
          <ac:chgData name="Maciej Zuziak" userId="dae2dd631e0a0dce" providerId="LiveId" clId="{5F8CDBEE-A293-4057-B9E7-4C65A830BC2F}" dt="2022-05-21T11:32:20.002" v="1445" actId="26606"/>
          <ac:spMkLst>
            <pc:docMk/>
            <pc:sldMk cId="1136075463" sldId="276"/>
            <ac:spMk id="17" creationId="{ABA4FDDF-F59C-428B-8603-3A86D75931AB}"/>
          </ac:spMkLst>
        </pc:spChg>
        <pc:picChg chg="add mod">
          <ac:chgData name="Maciej Zuziak" userId="dae2dd631e0a0dce" providerId="LiveId" clId="{5F8CDBEE-A293-4057-B9E7-4C65A830BC2F}" dt="2022-05-21T11:32:26.466" v="1448" actId="1076"/>
          <ac:picMkLst>
            <pc:docMk/>
            <pc:sldMk cId="1136075463" sldId="276"/>
            <ac:picMk id="2" creationId="{7B23CB47-61EB-2C72-C68E-FBB4E808D8DB}"/>
          </ac:picMkLst>
        </pc:picChg>
        <pc:cxnChg chg="add del">
          <ac:chgData name="Maciej Zuziak" userId="dae2dd631e0a0dce" providerId="LiveId" clId="{5F8CDBEE-A293-4057-B9E7-4C65A830BC2F}" dt="2022-05-21T11:32:12.909" v="1439" actId="26606"/>
          <ac:cxnSpMkLst>
            <pc:docMk/>
            <pc:sldMk cId="1136075463" sldId="276"/>
            <ac:cxnSpMk id="9" creationId="{9AE2764D-E1C7-4C0E-A5A4-12411550ABAD}"/>
          </ac:cxnSpMkLst>
        </pc:cxnChg>
        <pc:cxnChg chg="add del">
          <ac:chgData name="Maciej Zuziak" userId="dae2dd631e0a0dce" providerId="LiveId" clId="{5F8CDBEE-A293-4057-B9E7-4C65A830BC2F}" dt="2022-05-21T11:32:15.125" v="1441" actId="26606"/>
          <ac:cxnSpMkLst>
            <pc:docMk/>
            <pc:sldMk cId="1136075463" sldId="276"/>
            <ac:cxnSpMk id="12" creationId="{9AE2764D-E1C7-4C0E-A5A4-12411550ABAD}"/>
          </ac:cxnSpMkLst>
        </pc:cxnChg>
        <pc:cxnChg chg="add del">
          <ac:chgData name="Maciej Zuziak" userId="dae2dd631e0a0dce" providerId="LiveId" clId="{5F8CDBEE-A293-4057-B9E7-4C65A830BC2F}" dt="2022-05-21T11:32:17.250" v="1443" actId="26606"/>
          <ac:cxnSpMkLst>
            <pc:docMk/>
            <pc:sldMk cId="1136075463" sldId="276"/>
            <ac:cxnSpMk id="15" creationId="{9AE2764D-E1C7-4C0E-A5A4-12411550ABAD}"/>
          </ac:cxnSpMkLst>
        </pc:cxnChg>
      </pc:sldChg>
      <pc:sldChg chg="addSp delSp modSp new mod ord">
        <pc:chgData name="Maciej Zuziak" userId="dae2dd631e0a0dce" providerId="LiveId" clId="{5F8CDBEE-A293-4057-B9E7-4C65A830BC2F}" dt="2022-05-21T11:54:49.831" v="1577" actId="478"/>
        <pc:sldMkLst>
          <pc:docMk/>
          <pc:sldMk cId="913195248" sldId="277"/>
        </pc:sldMkLst>
        <pc:spChg chg="del mod">
          <ac:chgData name="Maciej Zuziak" userId="dae2dd631e0a0dce" providerId="LiveId" clId="{5F8CDBEE-A293-4057-B9E7-4C65A830BC2F}" dt="2022-05-21T11:54:45.758" v="1574" actId="478"/>
          <ac:spMkLst>
            <pc:docMk/>
            <pc:sldMk cId="913195248" sldId="277"/>
            <ac:spMk id="2" creationId="{51F1E0AF-923F-54EF-27E6-EE99D839236E}"/>
          </ac:spMkLst>
        </pc:spChg>
        <pc:spChg chg="del">
          <ac:chgData name="Maciej Zuziak" userId="dae2dd631e0a0dce" providerId="LiveId" clId="{5F8CDBEE-A293-4057-B9E7-4C65A830BC2F}" dt="2022-05-21T11:33:06.268" v="1473" actId="478"/>
          <ac:spMkLst>
            <pc:docMk/>
            <pc:sldMk cId="913195248" sldId="277"/>
            <ac:spMk id="3" creationId="{CAAA9BA4-C3FD-1A1A-1661-803F3C53083D}"/>
          </ac:spMkLst>
        </pc:spChg>
        <pc:spChg chg="add mod">
          <ac:chgData name="Maciej Zuziak" userId="dae2dd631e0a0dce" providerId="LiveId" clId="{5F8CDBEE-A293-4057-B9E7-4C65A830BC2F}" dt="2022-05-21T11:33:46.880" v="1515" actId="1076"/>
          <ac:spMkLst>
            <pc:docMk/>
            <pc:sldMk cId="913195248" sldId="277"/>
            <ac:spMk id="4" creationId="{7B5CD019-6FC0-F25A-99A5-D199839F308E}"/>
          </ac:spMkLst>
        </pc:spChg>
        <pc:spChg chg="add mod">
          <ac:chgData name="Maciej Zuziak" userId="dae2dd631e0a0dce" providerId="LiveId" clId="{5F8CDBEE-A293-4057-B9E7-4C65A830BC2F}" dt="2022-05-21T11:52:29.600" v="1544" actId="1076"/>
          <ac:spMkLst>
            <pc:docMk/>
            <pc:sldMk cId="913195248" sldId="277"/>
            <ac:spMk id="7" creationId="{B352395D-15CC-67B2-BCC8-B55F4DBAED33}"/>
          </ac:spMkLst>
        </pc:spChg>
        <pc:spChg chg="add mod">
          <ac:chgData name="Maciej Zuziak" userId="dae2dd631e0a0dce" providerId="LiveId" clId="{5F8CDBEE-A293-4057-B9E7-4C65A830BC2F}" dt="2022-05-21T11:53:02.079" v="1549" actId="1076"/>
          <ac:spMkLst>
            <pc:docMk/>
            <pc:sldMk cId="913195248" sldId="277"/>
            <ac:spMk id="11" creationId="{4E9F8053-7797-A28A-510F-7ED6ED921E3B}"/>
          </ac:spMkLst>
        </pc:spChg>
        <pc:spChg chg="add mod">
          <ac:chgData name="Maciej Zuziak" userId="dae2dd631e0a0dce" providerId="LiveId" clId="{5F8CDBEE-A293-4057-B9E7-4C65A830BC2F}" dt="2022-05-21T11:54:47.994" v="1575" actId="1076"/>
          <ac:spMkLst>
            <pc:docMk/>
            <pc:sldMk cId="913195248" sldId="277"/>
            <ac:spMk id="15" creationId="{0DBC14CC-9889-5E27-F6C9-D2F81FD219AF}"/>
          </ac:spMkLst>
        </pc:spChg>
        <pc:spChg chg="add del mod">
          <ac:chgData name="Maciej Zuziak" userId="dae2dd631e0a0dce" providerId="LiveId" clId="{5F8CDBEE-A293-4057-B9E7-4C65A830BC2F}" dt="2022-05-21T11:53:46.791" v="1561" actId="22"/>
          <ac:spMkLst>
            <pc:docMk/>
            <pc:sldMk cId="913195248" sldId="277"/>
            <ac:spMk id="19" creationId="{B6C6DE45-EB0C-908F-33CA-2253C91D7BD6}"/>
          </ac:spMkLst>
        </pc:spChg>
        <pc:spChg chg="add mod">
          <ac:chgData name="Maciej Zuziak" userId="dae2dd631e0a0dce" providerId="LiveId" clId="{5F8CDBEE-A293-4057-B9E7-4C65A830BC2F}" dt="2022-05-21T11:53:59.512" v="1566" actId="1076"/>
          <ac:spMkLst>
            <pc:docMk/>
            <pc:sldMk cId="913195248" sldId="277"/>
            <ac:spMk id="21" creationId="{EEFAC977-D2F3-BA78-FF84-EABE3F565B88}"/>
          </ac:spMkLst>
        </pc:spChg>
        <pc:spChg chg="add del mod">
          <ac:chgData name="Maciej Zuziak" userId="dae2dd631e0a0dce" providerId="LiveId" clId="{5F8CDBEE-A293-4057-B9E7-4C65A830BC2F}" dt="2022-05-21T11:54:49.831" v="1577" actId="478"/>
          <ac:spMkLst>
            <pc:docMk/>
            <pc:sldMk cId="913195248" sldId="277"/>
            <ac:spMk id="24" creationId="{A830ABB4-E613-4336-0651-BD326453A218}"/>
          </ac:spMkLst>
        </pc:spChg>
        <pc:picChg chg="add mod">
          <ac:chgData name="Maciej Zuziak" userId="dae2dd631e0a0dce" providerId="LiveId" clId="{5F8CDBEE-A293-4057-B9E7-4C65A830BC2F}" dt="2022-05-21T11:53:56.180" v="1565" actId="1076"/>
          <ac:picMkLst>
            <pc:docMk/>
            <pc:sldMk cId="913195248" sldId="277"/>
            <ac:picMk id="5122" creationId="{4C25F623-7CFD-3365-60FB-088D4D244280}"/>
          </ac:picMkLst>
        </pc:picChg>
        <pc:cxnChg chg="add mod">
          <ac:chgData name="Maciej Zuziak" userId="dae2dd631e0a0dce" providerId="LiveId" clId="{5F8CDBEE-A293-4057-B9E7-4C65A830BC2F}" dt="2022-05-21T11:52:39.329" v="1546" actId="13822"/>
          <ac:cxnSpMkLst>
            <pc:docMk/>
            <pc:sldMk cId="913195248" sldId="277"/>
            <ac:cxnSpMk id="8" creationId="{EF2FAEF1-86D1-CC9E-2A2A-49D6648432E5}"/>
          </ac:cxnSpMkLst>
        </pc:cxnChg>
        <pc:cxnChg chg="add">
          <ac:chgData name="Maciej Zuziak" userId="dae2dd631e0a0dce" providerId="LiveId" clId="{5F8CDBEE-A293-4057-B9E7-4C65A830BC2F}" dt="2022-05-21T11:53:08.359" v="1550" actId="11529"/>
          <ac:cxnSpMkLst>
            <pc:docMk/>
            <pc:sldMk cId="913195248" sldId="277"/>
            <ac:cxnSpMk id="12" creationId="{0C5FEB8E-439E-24C4-298E-F275F21D3D0B}"/>
          </ac:cxnSpMkLst>
        </pc:cxnChg>
        <pc:cxnChg chg="add">
          <ac:chgData name="Maciej Zuziak" userId="dae2dd631e0a0dce" providerId="LiveId" clId="{5F8CDBEE-A293-4057-B9E7-4C65A830BC2F}" dt="2022-05-21T11:53:28.417" v="1554" actId="11529"/>
          <ac:cxnSpMkLst>
            <pc:docMk/>
            <pc:sldMk cId="913195248" sldId="277"/>
            <ac:cxnSpMk id="16" creationId="{EA3534F7-3F48-B77E-7BE1-769FF5ED5DFE}"/>
          </ac:cxnSpMkLst>
        </pc:cxnChg>
        <pc:cxnChg chg="add">
          <ac:chgData name="Maciej Zuziak" userId="dae2dd631e0a0dce" providerId="LiveId" clId="{5F8CDBEE-A293-4057-B9E7-4C65A830BC2F}" dt="2022-05-21T11:54:09.514" v="1567" actId="11529"/>
          <ac:cxnSpMkLst>
            <pc:docMk/>
            <pc:sldMk cId="913195248" sldId="277"/>
            <ac:cxnSpMk id="22" creationId="{AD6D952B-DEEE-CB53-4115-3582B1AAB4C0}"/>
          </ac:cxnSpMkLst>
        </pc:cxnChg>
      </pc:sldChg>
      <pc:sldChg chg="addSp delSp modSp new mod">
        <pc:chgData name="Maciej Zuziak" userId="dae2dd631e0a0dce" providerId="LiveId" clId="{5F8CDBEE-A293-4057-B9E7-4C65A830BC2F}" dt="2022-05-21T11:51:59.130" v="1541" actId="1076"/>
        <pc:sldMkLst>
          <pc:docMk/>
          <pc:sldMk cId="1999551725" sldId="278"/>
        </pc:sldMkLst>
        <pc:spChg chg="add mod">
          <ac:chgData name="Maciej Zuziak" userId="dae2dd631e0a0dce" providerId="LiveId" clId="{5F8CDBEE-A293-4057-B9E7-4C65A830BC2F}" dt="2022-05-21T11:51:59.130" v="1541" actId="1076"/>
          <ac:spMkLst>
            <pc:docMk/>
            <pc:sldMk cId="1999551725" sldId="278"/>
            <ac:spMk id="4" creationId="{8730FD13-C18D-0625-A66C-ED590D60DC8E}"/>
          </ac:spMkLst>
        </pc:spChg>
        <pc:picChg chg="add mod">
          <ac:chgData name="Maciej Zuziak" userId="dae2dd631e0a0dce" providerId="LiveId" clId="{5F8CDBEE-A293-4057-B9E7-4C65A830BC2F}" dt="2022-05-21T11:51:53.076" v="1539" actId="1076"/>
          <ac:picMkLst>
            <pc:docMk/>
            <pc:sldMk cId="1999551725" sldId="278"/>
            <ac:picMk id="2" creationId="{F10917B1-AF51-C3AD-559F-D85BCD04721D}"/>
          </ac:picMkLst>
        </pc:picChg>
        <pc:picChg chg="add del mod">
          <ac:chgData name="Maciej Zuziak" userId="dae2dd631e0a0dce" providerId="LiveId" clId="{5F8CDBEE-A293-4057-B9E7-4C65A830BC2F}" dt="2022-05-21T11:51:49.658" v="1538" actId="478"/>
          <ac:picMkLst>
            <pc:docMk/>
            <pc:sldMk cId="1999551725" sldId="278"/>
            <ac:picMk id="3" creationId="{17550DF4-DBD4-FE32-A499-3370CA382AE6}"/>
          </ac:picMkLst>
        </pc:picChg>
      </pc:sldChg>
      <pc:sldChg chg="delSp modSp add mod">
        <pc:chgData name="Maciej Zuziak" userId="dae2dd631e0a0dce" providerId="LiveId" clId="{5F8CDBEE-A293-4057-B9E7-4C65A830BC2F}" dt="2022-05-21T11:55:05.848" v="1593" actId="478"/>
        <pc:sldMkLst>
          <pc:docMk/>
          <pc:sldMk cId="1757048278" sldId="279"/>
        </pc:sldMkLst>
        <pc:spChg chg="mod">
          <ac:chgData name="Maciej Zuziak" userId="dae2dd631e0a0dce" providerId="LiveId" clId="{5F8CDBEE-A293-4057-B9E7-4C65A830BC2F}" dt="2022-05-21T11:54:37.362" v="1571" actId="1076"/>
          <ac:spMkLst>
            <pc:docMk/>
            <pc:sldMk cId="1757048278" sldId="279"/>
            <ac:spMk id="2" creationId="{51F1E0AF-923F-54EF-27E6-EE99D839236E}"/>
          </ac:spMkLst>
        </pc:spChg>
        <pc:spChg chg="del mod">
          <ac:chgData name="Maciej Zuziak" userId="dae2dd631e0a0dce" providerId="LiveId" clId="{5F8CDBEE-A293-4057-B9E7-4C65A830BC2F}" dt="2022-05-21T11:55:03.710" v="1591" actId="478"/>
          <ac:spMkLst>
            <pc:docMk/>
            <pc:sldMk cId="1757048278" sldId="279"/>
            <ac:spMk id="7" creationId="{B352395D-15CC-67B2-BCC8-B55F4DBAED33}"/>
          </ac:spMkLst>
        </pc:spChg>
        <pc:spChg chg="del mod">
          <ac:chgData name="Maciej Zuziak" userId="dae2dd631e0a0dce" providerId="LiveId" clId="{5F8CDBEE-A293-4057-B9E7-4C65A830BC2F}" dt="2022-05-21T11:55:01.844" v="1589" actId="478"/>
          <ac:spMkLst>
            <pc:docMk/>
            <pc:sldMk cId="1757048278" sldId="279"/>
            <ac:spMk id="11" creationId="{4E9F8053-7797-A28A-510F-7ED6ED921E3B}"/>
          </ac:spMkLst>
        </pc:spChg>
        <pc:spChg chg="del mod">
          <ac:chgData name="Maciej Zuziak" userId="dae2dd631e0a0dce" providerId="LiveId" clId="{5F8CDBEE-A293-4057-B9E7-4C65A830BC2F}" dt="2022-05-21T11:54:54.976" v="1579" actId="478"/>
          <ac:spMkLst>
            <pc:docMk/>
            <pc:sldMk cId="1757048278" sldId="279"/>
            <ac:spMk id="15" creationId="{0DBC14CC-9889-5E27-F6C9-D2F81FD219AF}"/>
          </ac:spMkLst>
        </pc:spChg>
        <pc:spChg chg="del mod">
          <ac:chgData name="Maciej Zuziak" userId="dae2dd631e0a0dce" providerId="LiveId" clId="{5F8CDBEE-A293-4057-B9E7-4C65A830BC2F}" dt="2022-05-21T11:54:56.541" v="1581" actId="478"/>
          <ac:spMkLst>
            <pc:docMk/>
            <pc:sldMk cId="1757048278" sldId="279"/>
            <ac:spMk id="21" creationId="{EEFAC977-D2F3-BA78-FF84-EABE3F565B88}"/>
          </ac:spMkLst>
        </pc:spChg>
        <pc:cxnChg chg="del mod">
          <ac:chgData name="Maciej Zuziak" userId="dae2dd631e0a0dce" providerId="LiveId" clId="{5F8CDBEE-A293-4057-B9E7-4C65A830BC2F}" dt="2022-05-21T11:55:05.848" v="1593" actId="478"/>
          <ac:cxnSpMkLst>
            <pc:docMk/>
            <pc:sldMk cId="1757048278" sldId="279"/>
            <ac:cxnSpMk id="8" creationId="{EF2FAEF1-86D1-CC9E-2A2A-49D6648432E5}"/>
          </ac:cxnSpMkLst>
        </pc:cxnChg>
        <pc:cxnChg chg="del mod">
          <ac:chgData name="Maciej Zuziak" userId="dae2dd631e0a0dce" providerId="LiveId" clId="{5F8CDBEE-A293-4057-B9E7-4C65A830BC2F}" dt="2022-05-21T11:55:00.186" v="1587" actId="478"/>
          <ac:cxnSpMkLst>
            <pc:docMk/>
            <pc:sldMk cId="1757048278" sldId="279"/>
            <ac:cxnSpMk id="12" creationId="{0C5FEB8E-439E-24C4-298E-F275F21D3D0B}"/>
          </ac:cxnSpMkLst>
        </pc:cxnChg>
        <pc:cxnChg chg="del mod">
          <ac:chgData name="Maciej Zuziak" userId="dae2dd631e0a0dce" providerId="LiveId" clId="{5F8CDBEE-A293-4057-B9E7-4C65A830BC2F}" dt="2022-05-21T11:54:58.648" v="1585" actId="478"/>
          <ac:cxnSpMkLst>
            <pc:docMk/>
            <pc:sldMk cId="1757048278" sldId="279"/>
            <ac:cxnSpMk id="16" creationId="{EA3534F7-3F48-B77E-7BE1-769FF5ED5DFE}"/>
          </ac:cxnSpMkLst>
        </pc:cxnChg>
        <pc:cxnChg chg="del mod">
          <ac:chgData name="Maciej Zuziak" userId="dae2dd631e0a0dce" providerId="LiveId" clId="{5F8CDBEE-A293-4057-B9E7-4C65A830BC2F}" dt="2022-05-21T11:54:57.433" v="1583" actId="478"/>
          <ac:cxnSpMkLst>
            <pc:docMk/>
            <pc:sldMk cId="1757048278" sldId="279"/>
            <ac:cxnSpMk id="22" creationId="{AD6D952B-DEEE-CB53-4115-3582B1AAB4C0}"/>
          </ac:cxnSpMkLst>
        </pc:cxnChg>
      </pc:sldChg>
      <pc:sldChg chg="addSp delSp modSp new mod setBg addAnim delAnim">
        <pc:chgData name="Maciej Zuziak" userId="dae2dd631e0a0dce" providerId="LiveId" clId="{5F8CDBEE-A293-4057-B9E7-4C65A830BC2F}" dt="2022-05-21T11:56:04.120" v="1618"/>
        <pc:sldMkLst>
          <pc:docMk/>
          <pc:sldMk cId="2441057975" sldId="280"/>
        </pc:sldMkLst>
        <pc:spChg chg="mod">
          <ac:chgData name="Maciej Zuziak" userId="dae2dd631e0a0dce" providerId="LiveId" clId="{5F8CDBEE-A293-4057-B9E7-4C65A830BC2F}" dt="2022-05-21T11:56:04.119" v="1617" actId="26606"/>
          <ac:spMkLst>
            <pc:docMk/>
            <pc:sldMk cId="2441057975" sldId="280"/>
            <ac:spMk id="2" creationId="{B4262096-F137-1F92-F097-7DB6DE40282D}"/>
          </ac:spMkLst>
        </pc:spChg>
        <pc:spChg chg="add del">
          <ac:chgData name="Maciej Zuziak" userId="dae2dd631e0a0dce" providerId="LiveId" clId="{5F8CDBEE-A293-4057-B9E7-4C65A830BC2F}" dt="2022-05-21T11:56:02.948" v="1613" actId="26606"/>
          <ac:spMkLst>
            <pc:docMk/>
            <pc:sldMk cId="2441057975" sldId="280"/>
            <ac:spMk id="10" creationId="{19F9BF86-FE94-4517-B97D-026C7515E589}"/>
          </ac:spMkLst>
        </pc:spChg>
        <pc:spChg chg="add del">
          <ac:chgData name="Maciej Zuziak" userId="dae2dd631e0a0dce" providerId="LiveId" clId="{5F8CDBEE-A293-4057-B9E7-4C65A830BC2F}" dt="2022-05-21T11:56:02.948" v="1613" actId="26606"/>
          <ac:spMkLst>
            <pc:docMk/>
            <pc:sldMk cId="2441057975" sldId="280"/>
            <ac:spMk id="12" creationId="{9BD78BA5-2579-4D62-B68F-2289D39BF376}"/>
          </ac:spMkLst>
        </pc:spChg>
        <pc:spChg chg="add del">
          <ac:chgData name="Maciej Zuziak" userId="dae2dd631e0a0dce" providerId="LiveId" clId="{5F8CDBEE-A293-4057-B9E7-4C65A830BC2F}" dt="2022-05-21T11:56:04.088" v="1616" actId="26606"/>
          <ac:spMkLst>
            <pc:docMk/>
            <pc:sldMk cId="2441057975" sldId="280"/>
            <ac:spMk id="17" creationId="{19F9BF86-FE94-4517-B97D-026C7515E589}"/>
          </ac:spMkLst>
        </pc:spChg>
        <pc:spChg chg="add del">
          <ac:chgData name="Maciej Zuziak" userId="dae2dd631e0a0dce" providerId="LiveId" clId="{5F8CDBEE-A293-4057-B9E7-4C65A830BC2F}" dt="2022-05-21T11:56:04.088" v="1616" actId="26606"/>
          <ac:spMkLst>
            <pc:docMk/>
            <pc:sldMk cId="2441057975" sldId="280"/>
            <ac:spMk id="19" creationId="{9BD78BA5-2579-4D62-B68F-2289D39BF376}"/>
          </ac:spMkLst>
        </pc:spChg>
        <pc:spChg chg="add">
          <ac:chgData name="Maciej Zuziak" userId="dae2dd631e0a0dce" providerId="LiveId" clId="{5F8CDBEE-A293-4057-B9E7-4C65A830BC2F}" dt="2022-05-21T11:56:04.119" v="1617" actId="26606"/>
          <ac:spMkLst>
            <pc:docMk/>
            <pc:sldMk cId="2441057975" sldId="280"/>
            <ac:spMk id="23" creationId="{19F9BF86-FE94-4517-B97D-026C7515E589}"/>
          </ac:spMkLst>
        </pc:spChg>
        <pc:spChg chg="add">
          <ac:chgData name="Maciej Zuziak" userId="dae2dd631e0a0dce" providerId="LiveId" clId="{5F8CDBEE-A293-4057-B9E7-4C65A830BC2F}" dt="2022-05-21T11:56:04.119" v="1617" actId="26606"/>
          <ac:spMkLst>
            <pc:docMk/>
            <pc:sldMk cId="2441057975" sldId="280"/>
            <ac:spMk id="25" creationId="{9BD78BA5-2579-4D62-B68F-2289D39BF376}"/>
          </ac:spMkLst>
        </pc:spChg>
        <pc:picChg chg="add del">
          <ac:chgData name="Maciej Zuziak" userId="dae2dd631e0a0dce" providerId="LiveId" clId="{5F8CDBEE-A293-4057-B9E7-4C65A830BC2F}" dt="2022-05-21T11:56:02.948" v="1613" actId="26606"/>
          <ac:picMkLst>
            <pc:docMk/>
            <pc:sldMk cId="2441057975" sldId="280"/>
            <ac:picMk id="4" creationId="{005651F5-06AD-7FC2-5E4E-826A63E391E9}"/>
          </ac:picMkLst>
        </pc:picChg>
        <pc:picChg chg="add del">
          <ac:chgData name="Maciej Zuziak" userId="dae2dd631e0a0dce" providerId="LiveId" clId="{5F8CDBEE-A293-4057-B9E7-4C65A830BC2F}" dt="2022-05-21T11:56:04.088" v="1616" actId="26606"/>
          <ac:picMkLst>
            <pc:docMk/>
            <pc:sldMk cId="2441057975" sldId="280"/>
            <ac:picMk id="18" creationId="{E1673959-3848-FBF7-7B47-AF7D66E141A1}"/>
          </ac:picMkLst>
        </pc:picChg>
        <pc:picChg chg="add">
          <ac:chgData name="Maciej Zuziak" userId="dae2dd631e0a0dce" providerId="LiveId" clId="{5F8CDBEE-A293-4057-B9E7-4C65A830BC2F}" dt="2022-05-21T11:56:04.119" v="1617" actId="26606"/>
          <ac:picMkLst>
            <pc:docMk/>
            <pc:sldMk cId="2441057975" sldId="280"/>
            <ac:picMk id="24" creationId="{005651F5-06AD-7FC2-5E4E-826A63E391E9}"/>
          </ac:picMkLst>
        </pc:picChg>
        <pc:cxnChg chg="add del">
          <ac:chgData name="Maciej Zuziak" userId="dae2dd631e0a0dce" providerId="LiveId" clId="{5F8CDBEE-A293-4057-B9E7-4C65A830BC2F}" dt="2022-05-21T11:56:02.948" v="1613" actId="26606"/>
          <ac:cxnSpMkLst>
            <pc:docMk/>
            <pc:sldMk cId="2441057975" sldId="280"/>
            <ac:cxnSpMk id="8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1:56:02.948" v="1613" actId="26606"/>
          <ac:cxnSpMkLst>
            <pc:docMk/>
            <pc:sldMk cId="2441057975" sldId="280"/>
            <ac:cxnSpMk id="14" creationId="{97CC2FE6-3AD0-4131-B4BC-1F4D65E25E13}"/>
          </ac:cxnSpMkLst>
        </pc:cxnChg>
        <pc:cxnChg chg="add del">
          <ac:chgData name="Maciej Zuziak" userId="dae2dd631e0a0dce" providerId="LiveId" clId="{5F8CDBEE-A293-4057-B9E7-4C65A830BC2F}" dt="2022-05-21T11:56:04.088" v="1616" actId="26606"/>
          <ac:cxnSpMkLst>
            <pc:docMk/>
            <pc:sldMk cId="2441057975" sldId="280"/>
            <ac:cxnSpMk id="16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1:56:04.088" v="1616" actId="26606"/>
          <ac:cxnSpMkLst>
            <pc:docMk/>
            <pc:sldMk cId="2441057975" sldId="280"/>
            <ac:cxnSpMk id="20" creationId="{97CC2FE6-3AD0-4131-B4BC-1F4D65E25E13}"/>
          </ac:cxnSpMkLst>
        </pc:cxnChg>
        <pc:cxnChg chg="add">
          <ac:chgData name="Maciej Zuziak" userId="dae2dd631e0a0dce" providerId="LiveId" clId="{5F8CDBEE-A293-4057-B9E7-4C65A830BC2F}" dt="2022-05-21T11:56:04.119" v="1617" actId="26606"/>
          <ac:cxnSpMkLst>
            <pc:docMk/>
            <pc:sldMk cId="2441057975" sldId="280"/>
            <ac:cxnSpMk id="22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1:56:04.119" v="1617" actId="26606"/>
          <ac:cxnSpMkLst>
            <pc:docMk/>
            <pc:sldMk cId="2441057975" sldId="280"/>
            <ac:cxnSpMk id="26" creationId="{97CC2FE6-3AD0-4131-B4BC-1F4D65E25E13}"/>
          </ac:cxnSpMkLst>
        </pc:cxnChg>
      </pc:sldChg>
      <pc:sldChg chg="new del">
        <pc:chgData name="Maciej Zuziak" userId="dae2dd631e0a0dce" providerId="LiveId" clId="{5F8CDBEE-A293-4057-B9E7-4C65A830BC2F}" dt="2022-05-21T11:55:44.483" v="1595" actId="47"/>
        <pc:sldMkLst>
          <pc:docMk/>
          <pc:sldMk cId="3745150524" sldId="280"/>
        </pc:sldMkLst>
      </pc:sldChg>
      <pc:sldChg chg="addSp delSp modSp new mod">
        <pc:chgData name="Maciej Zuziak" userId="dae2dd631e0a0dce" providerId="LiveId" clId="{5F8CDBEE-A293-4057-B9E7-4C65A830BC2F}" dt="2022-05-21T11:58:56.234" v="1672" actId="1076"/>
        <pc:sldMkLst>
          <pc:docMk/>
          <pc:sldMk cId="1224764341" sldId="281"/>
        </pc:sldMkLst>
        <pc:spChg chg="mod">
          <ac:chgData name="Maciej Zuziak" userId="dae2dd631e0a0dce" providerId="LiveId" clId="{5F8CDBEE-A293-4057-B9E7-4C65A830BC2F}" dt="2022-05-21T11:57:24.061" v="1647" actId="14100"/>
          <ac:spMkLst>
            <pc:docMk/>
            <pc:sldMk cId="1224764341" sldId="281"/>
            <ac:spMk id="2" creationId="{EB476720-E3AD-A48C-F5B3-12F583491C34}"/>
          </ac:spMkLst>
        </pc:spChg>
        <pc:spChg chg="del mod">
          <ac:chgData name="Maciej Zuziak" userId="dae2dd631e0a0dce" providerId="LiveId" clId="{5F8CDBEE-A293-4057-B9E7-4C65A830BC2F}" dt="2022-05-21T11:56:31.377" v="1628" actId="478"/>
          <ac:spMkLst>
            <pc:docMk/>
            <pc:sldMk cId="1224764341" sldId="281"/>
            <ac:spMk id="3" creationId="{051E562E-EB2A-94DC-20A0-6D9BC025E6C3}"/>
          </ac:spMkLst>
        </pc:spChg>
        <pc:spChg chg="add mod">
          <ac:chgData name="Maciej Zuziak" userId="dae2dd631e0a0dce" providerId="LiveId" clId="{5F8CDBEE-A293-4057-B9E7-4C65A830BC2F}" dt="2022-05-21T11:57:51.980" v="1656" actId="1076"/>
          <ac:spMkLst>
            <pc:docMk/>
            <pc:sldMk cId="1224764341" sldId="281"/>
            <ac:spMk id="7" creationId="{31A1A660-BAB6-2A81-A4C7-FC517D89D329}"/>
          </ac:spMkLst>
        </pc:spChg>
        <pc:spChg chg="add mod">
          <ac:chgData name="Maciej Zuziak" userId="dae2dd631e0a0dce" providerId="LiveId" clId="{5F8CDBEE-A293-4057-B9E7-4C65A830BC2F}" dt="2022-05-21T11:58:05.800" v="1661" actId="122"/>
          <ac:spMkLst>
            <pc:docMk/>
            <pc:sldMk cId="1224764341" sldId="281"/>
            <ac:spMk id="9" creationId="{0E0FD68B-82A8-BF46-BDDB-17438110F782}"/>
          </ac:spMkLst>
        </pc:spChg>
        <pc:spChg chg="add mod">
          <ac:chgData name="Maciej Zuziak" userId="dae2dd631e0a0dce" providerId="LiveId" clId="{5F8CDBEE-A293-4057-B9E7-4C65A830BC2F}" dt="2022-05-21T11:58:56.234" v="1672" actId="1076"/>
          <ac:spMkLst>
            <pc:docMk/>
            <pc:sldMk cId="1224764341" sldId="281"/>
            <ac:spMk id="11" creationId="{463680FE-1D71-EA79-6C0E-E69406E64E3C}"/>
          </ac:spMkLst>
        </pc:spChg>
        <pc:spChg chg="add mod">
          <ac:chgData name="Maciej Zuziak" userId="dae2dd631e0a0dce" providerId="LiveId" clId="{5F8CDBEE-A293-4057-B9E7-4C65A830BC2F}" dt="2022-05-21T11:58:43.662" v="1669" actId="1076"/>
          <ac:spMkLst>
            <pc:docMk/>
            <pc:sldMk cId="1224764341" sldId="281"/>
            <ac:spMk id="13" creationId="{04849312-FB0B-E83F-2046-591E0B2A9801}"/>
          </ac:spMkLst>
        </pc:spChg>
        <pc:picChg chg="add mod">
          <ac:chgData name="Maciej Zuziak" userId="dae2dd631e0a0dce" providerId="LiveId" clId="{5F8CDBEE-A293-4057-B9E7-4C65A830BC2F}" dt="2022-05-21T11:57:04.702" v="1643" actId="1076"/>
          <ac:picMkLst>
            <pc:docMk/>
            <pc:sldMk cId="1224764341" sldId="281"/>
            <ac:picMk id="7170" creationId="{80D36FF4-1E1D-CF5A-9BEE-D33D0FBE9A8E}"/>
          </ac:picMkLst>
        </pc:picChg>
        <pc:picChg chg="add mod">
          <ac:chgData name="Maciej Zuziak" userId="dae2dd631e0a0dce" providerId="LiveId" clId="{5F8CDBEE-A293-4057-B9E7-4C65A830BC2F}" dt="2022-05-21T11:57:02.586" v="1642" actId="1076"/>
          <ac:picMkLst>
            <pc:docMk/>
            <pc:sldMk cId="1224764341" sldId="281"/>
            <ac:picMk id="7172" creationId="{B0BDE225-5268-75B9-503B-9F5FC4B7EFCD}"/>
          </ac:picMkLst>
        </pc:picChg>
      </pc:sldChg>
      <pc:sldChg chg="new del">
        <pc:chgData name="Maciej Zuziak" userId="dae2dd631e0a0dce" providerId="LiveId" clId="{5F8CDBEE-A293-4057-B9E7-4C65A830BC2F}" dt="2022-05-21T11:59:09.488" v="1674" actId="2696"/>
        <pc:sldMkLst>
          <pc:docMk/>
          <pc:sldMk cId="814243087" sldId="282"/>
        </pc:sldMkLst>
      </pc:sldChg>
      <pc:sldChg chg="addSp modSp new mod setBg">
        <pc:chgData name="Maciej Zuziak" userId="dae2dd631e0a0dce" providerId="LiveId" clId="{5F8CDBEE-A293-4057-B9E7-4C65A830BC2F}" dt="2022-05-21T12:00:03.214" v="1692" actId="26606"/>
        <pc:sldMkLst>
          <pc:docMk/>
          <pc:sldMk cId="2603666733" sldId="282"/>
        </pc:sldMkLst>
        <pc:spChg chg="mod">
          <ac:chgData name="Maciej Zuziak" userId="dae2dd631e0a0dce" providerId="LiveId" clId="{5F8CDBEE-A293-4057-B9E7-4C65A830BC2F}" dt="2022-05-21T12:00:03.214" v="1692" actId="26606"/>
          <ac:spMkLst>
            <pc:docMk/>
            <pc:sldMk cId="2603666733" sldId="282"/>
            <ac:spMk id="2" creationId="{AB2E4D1A-3041-E15E-4EBE-8ABB520B6B1B}"/>
          </ac:spMkLst>
        </pc:spChg>
        <pc:spChg chg="add mod">
          <ac:chgData name="Maciej Zuziak" userId="dae2dd631e0a0dce" providerId="LiveId" clId="{5F8CDBEE-A293-4057-B9E7-4C65A830BC2F}" dt="2022-05-21T12:00:03.214" v="1692" actId="26606"/>
          <ac:spMkLst>
            <pc:docMk/>
            <pc:sldMk cId="2603666733" sldId="282"/>
            <ac:spMk id="4" creationId="{7EEB689F-B2B2-F55F-E7BB-301CD34C1E35}"/>
          </ac:spMkLst>
        </pc:spChg>
        <pc:spChg chg="add mod">
          <ac:chgData name="Maciej Zuziak" userId="dae2dd631e0a0dce" providerId="LiveId" clId="{5F8CDBEE-A293-4057-B9E7-4C65A830BC2F}" dt="2022-05-21T12:00:00.723" v="1691"/>
          <ac:spMkLst>
            <pc:docMk/>
            <pc:sldMk cId="2603666733" sldId="282"/>
            <ac:spMk id="6" creationId="{4BCE17F5-F28C-7716-0580-5A7761DF9FB3}"/>
          </ac:spMkLst>
        </pc:spChg>
        <pc:spChg chg="add">
          <ac:chgData name="Maciej Zuziak" userId="dae2dd631e0a0dce" providerId="LiveId" clId="{5F8CDBEE-A293-4057-B9E7-4C65A830BC2F}" dt="2022-05-21T12:00:03.214" v="1692" actId="26606"/>
          <ac:spMkLst>
            <pc:docMk/>
            <pc:sldMk cId="2603666733" sldId="282"/>
            <ac:spMk id="13" creationId="{DBDA151C-5770-45E4-AAFF-59E7F403866D}"/>
          </ac:spMkLst>
        </pc:spChg>
        <pc:graphicFrameChg chg="add mod ord modGraphic">
          <ac:chgData name="Maciej Zuziak" userId="dae2dd631e0a0dce" providerId="LiveId" clId="{5F8CDBEE-A293-4057-B9E7-4C65A830BC2F}" dt="2022-05-21T12:00:03.214" v="1692" actId="26606"/>
          <ac:graphicFrameMkLst>
            <pc:docMk/>
            <pc:sldMk cId="2603666733" sldId="282"/>
            <ac:graphicFrameMk id="5" creationId="{976A8974-9D57-96D8-D490-7CAE31DF91B8}"/>
          </ac:graphicFrameMkLst>
        </pc:graphicFrameChg>
        <pc:cxnChg chg="add">
          <ac:chgData name="Maciej Zuziak" userId="dae2dd631e0a0dce" providerId="LiveId" clId="{5F8CDBEE-A293-4057-B9E7-4C65A830BC2F}" dt="2022-05-21T12:00:03.214" v="1692" actId="26606"/>
          <ac:cxnSpMkLst>
            <pc:docMk/>
            <pc:sldMk cId="2603666733" sldId="282"/>
            <ac:cxnSpMk id="11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2:00:03.214" v="1692" actId="26606"/>
          <ac:cxnSpMkLst>
            <pc:docMk/>
            <pc:sldMk cId="2603666733" sldId="282"/>
            <ac:cxnSpMk id="15" creationId="{9BDAFE29-04A0-463D-818A-CF92F3272E21}"/>
          </ac:cxnSpMkLst>
        </pc:cxnChg>
      </pc:sldChg>
      <pc:sldChg chg="addSp delSp modSp new mod setBg">
        <pc:chgData name="Maciej Zuziak" userId="dae2dd631e0a0dce" providerId="LiveId" clId="{5F8CDBEE-A293-4057-B9E7-4C65A830BC2F}" dt="2022-05-21T12:02:02.656" v="1718" actId="26606"/>
        <pc:sldMkLst>
          <pc:docMk/>
          <pc:sldMk cId="403819623" sldId="283"/>
        </pc:sldMkLst>
        <pc:spChg chg="add mod ord">
          <ac:chgData name="Maciej Zuziak" userId="dae2dd631e0a0dce" providerId="LiveId" clId="{5F8CDBEE-A293-4057-B9E7-4C65A830BC2F}" dt="2022-05-21T12:00:38.959" v="1701" actId="26606"/>
          <ac:spMkLst>
            <pc:docMk/>
            <pc:sldMk cId="403819623" sldId="283"/>
            <ac:spMk id="3" creationId="{131FFC87-3ED1-7741-2B8B-BBFEACA7919B}"/>
          </ac:spMkLst>
        </pc:spChg>
        <pc:spChg chg="add del mod">
          <ac:chgData name="Maciej Zuziak" userId="dae2dd631e0a0dce" providerId="LiveId" clId="{5F8CDBEE-A293-4057-B9E7-4C65A830BC2F}" dt="2022-05-21T12:00:33.486" v="1698" actId="478"/>
          <ac:spMkLst>
            <pc:docMk/>
            <pc:sldMk cId="403819623" sldId="283"/>
            <ac:spMk id="5" creationId="{C26513B4-4CCC-FE15-523B-1EC7FE757D19}"/>
          </ac:spMkLst>
        </pc:spChg>
        <pc:spChg chg="add mod">
          <ac:chgData name="Maciej Zuziak" userId="dae2dd631e0a0dce" providerId="LiveId" clId="{5F8CDBEE-A293-4057-B9E7-4C65A830BC2F}" dt="2022-05-21T12:02:02.656" v="1718" actId="26606"/>
          <ac:spMkLst>
            <pc:docMk/>
            <pc:sldMk cId="403819623" sldId="283"/>
            <ac:spMk id="7" creationId="{0054485F-24A3-8CE7-9E70-4FCB1DB333CA}"/>
          </ac:spMkLst>
        </pc:spChg>
        <pc:spChg chg="add mod">
          <ac:chgData name="Maciej Zuziak" userId="dae2dd631e0a0dce" providerId="LiveId" clId="{5F8CDBEE-A293-4057-B9E7-4C65A830BC2F}" dt="2022-05-21T12:02:02.017" v="1717" actId="1076"/>
          <ac:spMkLst>
            <pc:docMk/>
            <pc:sldMk cId="403819623" sldId="283"/>
            <ac:spMk id="9" creationId="{C6468D22-C8C9-3561-AD5C-FA86C985BC4A}"/>
          </ac:spMkLst>
        </pc:spChg>
        <pc:spChg chg="add del">
          <ac:chgData name="Maciej Zuziak" userId="dae2dd631e0a0dce" providerId="LiveId" clId="{5F8CDBEE-A293-4057-B9E7-4C65A830BC2F}" dt="2022-05-21T12:02:02.656" v="1718" actId="26606"/>
          <ac:spMkLst>
            <pc:docMk/>
            <pc:sldMk cId="403819623" sldId="283"/>
            <ac:spMk id="14" creationId="{19F9BF86-FE94-4517-B97D-026C7515E589}"/>
          </ac:spMkLst>
        </pc:spChg>
        <pc:spChg chg="add">
          <ac:chgData name="Maciej Zuziak" userId="dae2dd631e0a0dce" providerId="LiveId" clId="{5F8CDBEE-A293-4057-B9E7-4C65A830BC2F}" dt="2022-05-21T12:02:02.656" v="1718" actId="26606"/>
          <ac:spMkLst>
            <pc:docMk/>
            <pc:sldMk cId="403819623" sldId="283"/>
            <ac:spMk id="23" creationId="{19F9BF86-FE94-4517-B97D-026C7515E589}"/>
          </ac:spMkLst>
        </pc:spChg>
        <pc:graphicFrameChg chg="add del mod ord modGraphic">
          <ac:chgData name="Maciej Zuziak" userId="dae2dd631e0a0dce" providerId="LiveId" clId="{5F8CDBEE-A293-4057-B9E7-4C65A830BC2F}" dt="2022-05-21T12:01:51.531" v="1713" actId="478"/>
          <ac:graphicFrameMkLst>
            <pc:docMk/>
            <pc:sldMk cId="403819623" sldId="283"/>
            <ac:graphicFrameMk id="2" creationId="{1F19EFD7-B0D1-8F4E-72E9-729CB3F49D61}"/>
          </ac:graphicFrameMkLst>
        </pc:graphicFrameChg>
        <pc:graphicFrameChg chg="add mod ord modGraphic">
          <ac:chgData name="Maciej Zuziak" userId="dae2dd631e0a0dce" providerId="LiveId" clId="{5F8CDBEE-A293-4057-B9E7-4C65A830BC2F}" dt="2022-05-21T12:02:02.656" v="1718" actId="26606"/>
          <ac:graphicFrameMkLst>
            <pc:docMk/>
            <pc:sldMk cId="403819623" sldId="283"/>
            <ac:graphicFrameMk id="8" creationId="{83CCA421-15E9-C37E-9D69-F0C3899427C4}"/>
          </ac:graphicFrameMkLst>
        </pc:graphicFrameChg>
        <pc:cxnChg chg="add del">
          <ac:chgData name="Maciej Zuziak" userId="dae2dd631e0a0dce" providerId="LiveId" clId="{5F8CDBEE-A293-4057-B9E7-4C65A830BC2F}" dt="2022-05-21T12:02:02.656" v="1718" actId="26606"/>
          <ac:cxnSpMkLst>
            <pc:docMk/>
            <pc:sldMk cId="403819623" sldId="283"/>
            <ac:cxnSpMk id="12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2:02:02.656" v="1718" actId="26606"/>
          <ac:cxnSpMkLst>
            <pc:docMk/>
            <pc:sldMk cId="403819623" sldId="283"/>
            <ac:cxnSpMk id="16" creationId="{923D9990-956B-4AC8-93BB-32078816E935}"/>
          </ac:cxnSpMkLst>
        </pc:cxnChg>
        <pc:cxnChg chg="add">
          <ac:chgData name="Maciej Zuziak" userId="dae2dd631e0a0dce" providerId="LiveId" clId="{5F8CDBEE-A293-4057-B9E7-4C65A830BC2F}" dt="2022-05-21T12:02:02.656" v="1718" actId="26606"/>
          <ac:cxnSpMkLst>
            <pc:docMk/>
            <pc:sldMk cId="403819623" sldId="283"/>
            <ac:cxnSpMk id="21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2:02:02.656" v="1718" actId="26606"/>
          <ac:cxnSpMkLst>
            <pc:docMk/>
            <pc:sldMk cId="403819623" sldId="283"/>
            <ac:cxnSpMk id="25" creationId="{923D9990-956B-4AC8-93BB-32078816E935}"/>
          </ac:cxnSpMkLst>
        </pc:cxnChg>
      </pc:sldChg>
      <pc:sldChg chg="addSp delSp modSp new mod setBg">
        <pc:chgData name="Maciej Zuziak" userId="dae2dd631e0a0dce" providerId="LiveId" clId="{5F8CDBEE-A293-4057-B9E7-4C65A830BC2F}" dt="2022-05-21T12:02:22.074" v="1726" actId="26606"/>
        <pc:sldMkLst>
          <pc:docMk/>
          <pc:sldMk cId="3527473914" sldId="284"/>
        </pc:sldMkLst>
        <pc:spChg chg="mod">
          <ac:chgData name="Maciej Zuziak" userId="dae2dd631e0a0dce" providerId="LiveId" clId="{5F8CDBEE-A293-4057-B9E7-4C65A830BC2F}" dt="2022-05-21T12:02:22.074" v="1726" actId="26606"/>
          <ac:spMkLst>
            <pc:docMk/>
            <pc:sldMk cId="3527473914" sldId="284"/>
            <ac:spMk id="2" creationId="{740D6A44-1220-A3B5-9569-4B569031FA78}"/>
          </ac:spMkLst>
        </pc:spChg>
        <pc:spChg chg="add mod ord">
          <ac:chgData name="Maciej Zuziak" userId="dae2dd631e0a0dce" providerId="LiveId" clId="{5F8CDBEE-A293-4057-B9E7-4C65A830BC2F}" dt="2022-05-21T12:02:22.074" v="1726" actId="26606"/>
          <ac:spMkLst>
            <pc:docMk/>
            <pc:sldMk cId="3527473914" sldId="284"/>
            <ac:spMk id="3" creationId="{FA320757-27D2-1F46-0E30-41224F89ECF9}"/>
          </ac:spMkLst>
        </pc:spChg>
        <pc:spChg chg="add del">
          <ac:chgData name="Maciej Zuziak" userId="dae2dd631e0a0dce" providerId="LiveId" clId="{5F8CDBEE-A293-4057-B9E7-4C65A830BC2F}" dt="2022-05-21T12:02:17.281" v="1721" actId="26606"/>
          <ac:spMkLst>
            <pc:docMk/>
            <pc:sldMk cId="3527473914" sldId="284"/>
            <ac:spMk id="74" creationId="{744CAA32-F237-419C-A2DD-43C28D920D3C}"/>
          </ac:spMkLst>
        </pc:spChg>
        <pc:spChg chg="add del">
          <ac:chgData name="Maciej Zuziak" userId="dae2dd631e0a0dce" providerId="LiveId" clId="{5F8CDBEE-A293-4057-B9E7-4C65A830BC2F}" dt="2022-05-21T12:02:20.808" v="1723" actId="26606"/>
          <ac:spMkLst>
            <pc:docMk/>
            <pc:sldMk cId="3527473914" sldId="284"/>
            <ac:spMk id="12294" creationId="{744CAA32-F237-419C-A2DD-43C28D920D3C}"/>
          </ac:spMkLst>
        </pc:spChg>
        <pc:spChg chg="add del">
          <ac:chgData name="Maciej Zuziak" userId="dae2dd631e0a0dce" providerId="LiveId" clId="{5F8CDBEE-A293-4057-B9E7-4C65A830BC2F}" dt="2022-05-21T12:02:22.067" v="1725" actId="26606"/>
          <ac:spMkLst>
            <pc:docMk/>
            <pc:sldMk cId="3527473914" sldId="284"/>
            <ac:spMk id="12298" creationId="{DBDA151C-5770-45E4-AAFF-59E7F403866D}"/>
          </ac:spMkLst>
        </pc:spChg>
        <pc:spChg chg="add">
          <ac:chgData name="Maciej Zuziak" userId="dae2dd631e0a0dce" providerId="LiveId" clId="{5F8CDBEE-A293-4057-B9E7-4C65A830BC2F}" dt="2022-05-21T12:02:22.074" v="1726" actId="26606"/>
          <ac:spMkLst>
            <pc:docMk/>
            <pc:sldMk cId="3527473914" sldId="284"/>
            <ac:spMk id="12302" creationId="{744CAA32-F237-419C-A2DD-43C28D920D3C}"/>
          </ac:spMkLst>
        </pc:spChg>
        <pc:picChg chg="add mod ord">
          <ac:chgData name="Maciej Zuziak" userId="dae2dd631e0a0dce" providerId="LiveId" clId="{5F8CDBEE-A293-4057-B9E7-4C65A830BC2F}" dt="2022-05-21T12:02:22.074" v="1726" actId="26606"/>
          <ac:picMkLst>
            <pc:docMk/>
            <pc:sldMk cId="3527473914" sldId="284"/>
            <ac:picMk id="12290" creationId="{AEBF1F15-F98B-D7DA-BD30-11B56D0C116D}"/>
          </ac:picMkLst>
        </pc:picChg>
        <pc:picChg chg="add mod">
          <ac:chgData name="Maciej Zuziak" userId="dae2dd631e0a0dce" providerId="LiveId" clId="{5F8CDBEE-A293-4057-B9E7-4C65A830BC2F}" dt="2022-05-21T12:02:22.074" v="1726" actId="26606"/>
          <ac:picMkLst>
            <pc:docMk/>
            <pc:sldMk cId="3527473914" sldId="284"/>
            <ac:picMk id="12291" creationId="{D86BE8CF-EEF5-3476-5DE2-621106D24F0D}"/>
          </ac:picMkLst>
        </pc:picChg>
        <pc:cxnChg chg="add del">
          <ac:chgData name="Maciej Zuziak" userId="dae2dd631e0a0dce" providerId="LiveId" clId="{5F8CDBEE-A293-4057-B9E7-4C65A830BC2F}" dt="2022-05-21T12:02:17.281" v="1721" actId="26606"/>
          <ac:cxnSpMkLst>
            <pc:docMk/>
            <pc:sldMk cId="3527473914" sldId="284"/>
            <ac:cxnSpMk id="72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2:02:17.281" v="1721" actId="26606"/>
          <ac:cxnSpMkLst>
            <pc:docMk/>
            <pc:sldMk cId="3527473914" sldId="284"/>
            <ac:cxnSpMk id="76" creationId="{88D00D77-D299-4699-8F8E-BD436FF71518}"/>
          </ac:cxnSpMkLst>
        </pc:cxnChg>
        <pc:cxnChg chg="add del">
          <ac:chgData name="Maciej Zuziak" userId="dae2dd631e0a0dce" providerId="LiveId" clId="{5F8CDBEE-A293-4057-B9E7-4C65A830BC2F}" dt="2022-05-21T12:02:20.808" v="1723" actId="26606"/>
          <ac:cxnSpMkLst>
            <pc:docMk/>
            <pc:sldMk cId="3527473914" sldId="284"/>
            <ac:cxnSpMk id="12293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2:02:20.808" v="1723" actId="26606"/>
          <ac:cxnSpMkLst>
            <pc:docMk/>
            <pc:sldMk cId="3527473914" sldId="284"/>
            <ac:cxnSpMk id="12295" creationId="{753FE100-D0AB-4AE2-824B-60CFA31EC6A2}"/>
          </ac:cxnSpMkLst>
        </pc:cxnChg>
        <pc:cxnChg chg="add del">
          <ac:chgData name="Maciej Zuziak" userId="dae2dd631e0a0dce" providerId="LiveId" clId="{5F8CDBEE-A293-4057-B9E7-4C65A830BC2F}" dt="2022-05-21T12:02:22.067" v="1725" actId="26606"/>
          <ac:cxnSpMkLst>
            <pc:docMk/>
            <pc:sldMk cId="3527473914" sldId="284"/>
            <ac:cxnSpMk id="12297" creationId="{F209B62C-3402-4623-9A7C-AA048B56F8C3}"/>
          </ac:cxnSpMkLst>
        </pc:cxnChg>
        <pc:cxnChg chg="add del">
          <ac:chgData name="Maciej Zuziak" userId="dae2dd631e0a0dce" providerId="LiveId" clId="{5F8CDBEE-A293-4057-B9E7-4C65A830BC2F}" dt="2022-05-21T12:02:22.067" v="1725" actId="26606"/>
          <ac:cxnSpMkLst>
            <pc:docMk/>
            <pc:sldMk cId="3527473914" sldId="284"/>
            <ac:cxnSpMk id="12299" creationId="{BA2659E8-8B99-46BE-91DD-757EEC3881BD}"/>
          </ac:cxnSpMkLst>
        </pc:cxnChg>
        <pc:cxnChg chg="add">
          <ac:chgData name="Maciej Zuziak" userId="dae2dd631e0a0dce" providerId="LiveId" clId="{5F8CDBEE-A293-4057-B9E7-4C65A830BC2F}" dt="2022-05-21T12:02:22.074" v="1726" actId="26606"/>
          <ac:cxnSpMkLst>
            <pc:docMk/>
            <pc:sldMk cId="3527473914" sldId="284"/>
            <ac:cxnSpMk id="12301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2:02:22.074" v="1726" actId="26606"/>
          <ac:cxnSpMkLst>
            <pc:docMk/>
            <pc:sldMk cId="3527473914" sldId="284"/>
            <ac:cxnSpMk id="12303" creationId="{753FE100-D0AB-4AE2-824B-60CFA31EC6A2}"/>
          </ac:cxnSpMkLst>
        </pc:cxnChg>
      </pc:sldChg>
      <pc:sldChg chg="addSp modSp new mod setBg">
        <pc:chgData name="Maciej Zuziak" userId="dae2dd631e0a0dce" providerId="LiveId" clId="{5F8CDBEE-A293-4057-B9E7-4C65A830BC2F}" dt="2022-05-21T12:02:40.531" v="1729" actId="26606"/>
        <pc:sldMkLst>
          <pc:docMk/>
          <pc:sldMk cId="4269414458" sldId="285"/>
        </pc:sldMkLst>
        <pc:spChg chg="add mod ord">
          <ac:chgData name="Maciej Zuziak" userId="dae2dd631e0a0dce" providerId="LiveId" clId="{5F8CDBEE-A293-4057-B9E7-4C65A830BC2F}" dt="2022-05-21T12:02:40.531" v="1729" actId="26606"/>
          <ac:spMkLst>
            <pc:docMk/>
            <pc:sldMk cId="4269414458" sldId="285"/>
            <ac:spMk id="2" creationId="{60FFD46B-D890-C010-6ADB-1A4799896741}"/>
          </ac:spMkLst>
        </pc:spChg>
        <pc:spChg chg="add">
          <ac:chgData name="Maciej Zuziak" userId="dae2dd631e0a0dce" providerId="LiveId" clId="{5F8CDBEE-A293-4057-B9E7-4C65A830BC2F}" dt="2022-05-21T12:02:40.531" v="1729" actId="26606"/>
          <ac:spMkLst>
            <pc:docMk/>
            <pc:sldMk cId="4269414458" sldId="285"/>
            <ac:spMk id="73" creationId="{744CAA32-F237-419C-A2DD-43C28D920D3C}"/>
          </ac:spMkLst>
        </pc:spChg>
        <pc:picChg chg="add mod">
          <ac:chgData name="Maciej Zuziak" userId="dae2dd631e0a0dce" providerId="LiveId" clId="{5F8CDBEE-A293-4057-B9E7-4C65A830BC2F}" dt="2022-05-21T12:02:40.531" v="1729" actId="26606"/>
          <ac:picMkLst>
            <pc:docMk/>
            <pc:sldMk cId="4269414458" sldId="285"/>
            <ac:picMk id="13314" creationId="{675C5B1D-FAF6-5954-6C42-71F7C9816F61}"/>
          </ac:picMkLst>
        </pc:picChg>
        <pc:cxnChg chg="add">
          <ac:chgData name="Maciej Zuziak" userId="dae2dd631e0a0dce" providerId="LiveId" clId="{5F8CDBEE-A293-4057-B9E7-4C65A830BC2F}" dt="2022-05-21T12:02:40.531" v="1729" actId="26606"/>
          <ac:cxnSpMkLst>
            <pc:docMk/>
            <pc:sldMk cId="4269414458" sldId="285"/>
            <ac:cxnSpMk id="71" creationId="{F209B62C-3402-4623-9A7C-AA048B56F8C3}"/>
          </ac:cxnSpMkLst>
        </pc:cxnChg>
        <pc:cxnChg chg="add">
          <ac:chgData name="Maciej Zuziak" userId="dae2dd631e0a0dce" providerId="LiveId" clId="{5F8CDBEE-A293-4057-B9E7-4C65A830BC2F}" dt="2022-05-21T12:02:40.531" v="1729" actId="26606"/>
          <ac:cxnSpMkLst>
            <pc:docMk/>
            <pc:sldMk cId="4269414458" sldId="285"/>
            <ac:cxnSpMk id="75" creationId="{88D00D77-D299-4699-8F8E-BD436FF71518}"/>
          </ac:cxnSpMkLst>
        </pc:cxnChg>
      </pc:sldChg>
      <pc:sldChg chg="addSp delSp modSp new mod">
        <pc:chgData name="Maciej Zuziak" userId="dae2dd631e0a0dce" providerId="LiveId" clId="{5F8CDBEE-A293-4057-B9E7-4C65A830BC2F}" dt="2022-05-21T12:04:23.164" v="1774" actId="1076"/>
        <pc:sldMkLst>
          <pc:docMk/>
          <pc:sldMk cId="671543771" sldId="286"/>
        </pc:sldMkLst>
        <pc:spChg chg="add del mod">
          <ac:chgData name="Maciej Zuziak" userId="dae2dd631e0a0dce" providerId="LiveId" clId="{5F8CDBEE-A293-4057-B9E7-4C65A830BC2F}" dt="2022-05-21T12:02:58.576" v="1734"/>
          <ac:spMkLst>
            <pc:docMk/>
            <pc:sldMk cId="671543771" sldId="286"/>
            <ac:spMk id="3" creationId="{292C5593-DB2F-F1AD-7E9E-742355B08082}"/>
          </ac:spMkLst>
        </pc:spChg>
        <pc:spChg chg="add mod">
          <ac:chgData name="Maciej Zuziak" userId="dae2dd631e0a0dce" providerId="LiveId" clId="{5F8CDBEE-A293-4057-B9E7-4C65A830BC2F}" dt="2022-05-21T12:03:37.708" v="1756" actId="1076"/>
          <ac:spMkLst>
            <pc:docMk/>
            <pc:sldMk cId="671543771" sldId="286"/>
            <ac:spMk id="4" creationId="{D43D0E6C-0700-468C-11D2-139A7658DBE8}"/>
          </ac:spMkLst>
        </pc:spChg>
        <pc:spChg chg="add del mod">
          <ac:chgData name="Maciej Zuziak" userId="dae2dd631e0a0dce" providerId="LiveId" clId="{5F8CDBEE-A293-4057-B9E7-4C65A830BC2F}" dt="2022-05-21T12:03:49.489" v="1762"/>
          <ac:spMkLst>
            <pc:docMk/>
            <pc:sldMk cId="671543771" sldId="286"/>
            <ac:spMk id="6" creationId="{E72A6BBD-14A1-2338-0605-59981DFA13E8}"/>
          </ac:spMkLst>
        </pc:spChg>
        <pc:spChg chg="add mod">
          <ac:chgData name="Maciej Zuziak" userId="dae2dd631e0a0dce" providerId="LiveId" clId="{5F8CDBEE-A293-4057-B9E7-4C65A830BC2F}" dt="2022-05-21T12:04:00.194" v="1765" actId="14100"/>
          <ac:spMkLst>
            <pc:docMk/>
            <pc:sldMk cId="671543771" sldId="286"/>
            <ac:spMk id="8" creationId="{7A60587D-CF6F-660E-4204-F71BA86EF0C5}"/>
          </ac:spMkLst>
        </pc:spChg>
        <pc:graphicFrameChg chg="add del mod">
          <ac:chgData name="Maciej Zuziak" userId="dae2dd631e0a0dce" providerId="LiveId" clId="{5F8CDBEE-A293-4057-B9E7-4C65A830BC2F}" dt="2022-05-21T12:02:58.576" v="1734"/>
          <ac:graphicFrameMkLst>
            <pc:docMk/>
            <pc:sldMk cId="671543771" sldId="286"/>
            <ac:graphicFrameMk id="2" creationId="{A39CE725-B323-A154-D189-6357B5F2EC6F}"/>
          </ac:graphicFrameMkLst>
        </pc:graphicFrameChg>
        <pc:graphicFrameChg chg="add del mod">
          <ac:chgData name="Maciej Zuziak" userId="dae2dd631e0a0dce" providerId="LiveId" clId="{5F8CDBEE-A293-4057-B9E7-4C65A830BC2F}" dt="2022-05-21T12:03:49.489" v="1762"/>
          <ac:graphicFrameMkLst>
            <pc:docMk/>
            <pc:sldMk cId="671543771" sldId="286"/>
            <ac:graphicFrameMk id="5" creationId="{1DF2FB7F-171F-FEBC-D9C1-7308D5D292A7}"/>
          </ac:graphicFrameMkLst>
        </pc:graphicFrameChg>
        <pc:graphicFrameChg chg="add mod modGraphic">
          <ac:chgData name="Maciej Zuziak" userId="dae2dd631e0a0dce" providerId="LiveId" clId="{5F8CDBEE-A293-4057-B9E7-4C65A830BC2F}" dt="2022-05-21T12:04:23.164" v="1774" actId="1076"/>
          <ac:graphicFrameMkLst>
            <pc:docMk/>
            <pc:sldMk cId="671543771" sldId="286"/>
            <ac:graphicFrameMk id="7" creationId="{A2587380-BFE2-5CD9-5BA8-D9C34D2BF88A}"/>
          </ac:graphicFrameMkLst>
        </pc:graphicFrameChg>
        <pc:picChg chg="add del mod">
          <ac:chgData name="Maciej Zuziak" userId="dae2dd631e0a0dce" providerId="LiveId" clId="{5F8CDBEE-A293-4057-B9E7-4C65A830BC2F}" dt="2022-05-21T12:02:58.576" v="1734"/>
          <ac:picMkLst>
            <pc:docMk/>
            <pc:sldMk cId="671543771" sldId="286"/>
            <ac:picMk id="14338" creationId="{54C20D8D-DE2A-66FF-422C-92102A283788}"/>
          </ac:picMkLst>
        </pc:picChg>
        <pc:picChg chg="add mod">
          <ac:chgData name="Maciej Zuziak" userId="dae2dd631e0a0dce" providerId="LiveId" clId="{5F8CDBEE-A293-4057-B9E7-4C65A830BC2F}" dt="2022-05-21T12:04:08.783" v="1769" actId="1076"/>
          <ac:picMkLst>
            <pc:docMk/>
            <pc:sldMk cId="671543771" sldId="286"/>
            <ac:picMk id="14340" creationId="{A1C55830-6EDA-3FD4-0A50-621B3D2530FF}"/>
          </ac:picMkLst>
        </pc:picChg>
      </pc:sldChg>
      <pc:sldChg chg="addSp delSp modSp new mod">
        <pc:chgData name="Maciej Zuziak" userId="dae2dd631e0a0dce" providerId="LiveId" clId="{5F8CDBEE-A293-4057-B9E7-4C65A830BC2F}" dt="2022-05-21T12:04:49.991" v="1782" actId="14100"/>
        <pc:sldMkLst>
          <pc:docMk/>
          <pc:sldMk cId="2057845988" sldId="287"/>
        </pc:sldMkLst>
        <pc:spChg chg="add del mod">
          <ac:chgData name="Maciej Zuziak" userId="dae2dd631e0a0dce" providerId="LiveId" clId="{5F8CDBEE-A293-4057-B9E7-4C65A830BC2F}" dt="2022-05-21T12:04:35.368" v="1777"/>
          <ac:spMkLst>
            <pc:docMk/>
            <pc:sldMk cId="2057845988" sldId="287"/>
            <ac:spMk id="3" creationId="{7AF41DEE-EA9A-9122-DA23-59DD826B24DD}"/>
          </ac:spMkLst>
        </pc:spChg>
        <pc:spChg chg="add mod">
          <ac:chgData name="Maciej Zuziak" userId="dae2dd631e0a0dce" providerId="LiveId" clId="{5F8CDBEE-A293-4057-B9E7-4C65A830BC2F}" dt="2022-05-21T12:04:41.912" v="1779" actId="1076"/>
          <ac:spMkLst>
            <pc:docMk/>
            <pc:sldMk cId="2057845988" sldId="287"/>
            <ac:spMk id="5" creationId="{15D1D1BF-F82F-7B4A-28E7-6B2C4A3E04CB}"/>
          </ac:spMkLst>
        </pc:spChg>
        <pc:spChg chg="add mod">
          <ac:chgData name="Maciej Zuziak" userId="dae2dd631e0a0dce" providerId="LiveId" clId="{5F8CDBEE-A293-4057-B9E7-4C65A830BC2F}" dt="2022-05-21T12:04:49.991" v="1782" actId="14100"/>
          <ac:spMkLst>
            <pc:docMk/>
            <pc:sldMk cId="2057845988" sldId="287"/>
            <ac:spMk id="7" creationId="{CA4BD9CC-D864-0E0B-056A-98B96BEA4F8E}"/>
          </ac:spMkLst>
        </pc:spChg>
        <pc:graphicFrameChg chg="add del mod">
          <ac:chgData name="Maciej Zuziak" userId="dae2dd631e0a0dce" providerId="LiveId" clId="{5F8CDBEE-A293-4057-B9E7-4C65A830BC2F}" dt="2022-05-21T12:04:35.368" v="1777"/>
          <ac:graphicFrameMkLst>
            <pc:docMk/>
            <pc:sldMk cId="2057845988" sldId="287"/>
            <ac:graphicFrameMk id="2" creationId="{0B79E695-4DB3-7AF8-A718-CBE97AF88142}"/>
          </ac:graphicFrameMkLst>
        </pc:graphicFrameChg>
      </pc:sldChg>
      <pc:sldMasterChg chg="del delSldLayout">
        <pc:chgData name="Maciej Zuziak" userId="dae2dd631e0a0dce" providerId="LiveId" clId="{5F8CDBEE-A293-4057-B9E7-4C65A830BC2F}" dt="2022-05-20T17:34:25.154" v="5" actId="26606"/>
        <pc:sldMasterMkLst>
          <pc:docMk/>
          <pc:sldMasterMk cId="3471195426" sldId="2147483648"/>
        </pc:sldMasterMkLst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120317287" sldId="2147483649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2427119111" sldId="2147483650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2777096186" sldId="2147483651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1982909904" sldId="2147483652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2672469774" sldId="2147483653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1096201380" sldId="2147483654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2840828211" sldId="2147483655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3994458374" sldId="2147483656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548993801" sldId="2147483657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3821875643" sldId="2147483658"/>
          </pc:sldLayoutMkLst>
        </pc:sldLayoutChg>
        <pc:sldLayoutChg chg="del">
          <pc:chgData name="Maciej Zuziak" userId="dae2dd631e0a0dce" providerId="LiveId" clId="{5F8CDBEE-A293-4057-B9E7-4C65A830BC2F}" dt="2022-05-20T17:34:25.154" v="5" actId="26606"/>
          <pc:sldLayoutMkLst>
            <pc:docMk/>
            <pc:sldMasterMk cId="3471195426" sldId="2147483648"/>
            <pc:sldLayoutMk cId="4071624134" sldId="2147483659"/>
          </pc:sldLayoutMkLst>
        </pc:sldLayoutChg>
      </pc:sldMasterChg>
      <pc:sldMasterChg chg="add replId addSldLayout">
        <pc:chgData name="Maciej Zuziak" userId="dae2dd631e0a0dce" providerId="LiveId" clId="{5F8CDBEE-A293-4057-B9E7-4C65A830BC2F}" dt="2022-05-20T17:34:25.154" v="5" actId="26606"/>
        <pc:sldMasterMkLst>
          <pc:docMk/>
          <pc:sldMasterMk cId="2925718296" sldId="2147483660"/>
        </pc:sldMasterMkLst>
        <pc:sldLayoutChg chg="ad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2226071622" sldId="2147483661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1844498675" sldId="2147483662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1144201548" sldId="2147483663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894980019" sldId="2147483664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2013306118" sldId="2147483665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2532435226" sldId="2147483666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1870507230" sldId="2147483667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1482277014" sldId="2147483668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2936133827" sldId="2147483669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4015422065" sldId="2147483670"/>
          </pc:sldLayoutMkLst>
        </pc:sldLayoutChg>
        <pc:sldLayoutChg chg="add replId">
          <pc:chgData name="Maciej Zuziak" userId="dae2dd631e0a0dce" providerId="LiveId" clId="{5F8CDBEE-A293-4057-B9E7-4C65A830BC2F}" dt="2022-05-20T17:34:25.154" v="5" actId="26606"/>
          <pc:sldLayoutMkLst>
            <pc:docMk/>
            <pc:sldMasterMk cId="2925718296" sldId="2147483660"/>
            <pc:sldLayoutMk cId="424552818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60B45-829A-4CB0-A48C-257EEF477AE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23C66B-0DB6-4365-927B-8C8ED47A35B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ONE DATASET CONTAINING 1249 STATISTICAL UNITS</a:t>
          </a:r>
          <a:endParaRPr lang="en-US"/>
        </a:p>
      </dgm:t>
    </dgm:pt>
    <dgm:pt modelId="{AE8D72DD-2540-475A-88CA-A4E3F30A500C}" type="parTrans" cxnId="{A3E50378-19DF-48D5-9FA3-DA876B53DA51}">
      <dgm:prSet/>
      <dgm:spPr/>
      <dgm:t>
        <a:bodyPr/>
        <a:lstStyle/>
        <a:p>
          <a:endParaRPr lang="en-US"/>
        </a:p>
      </dgm:t>
    </dgm:pt>
    <dgm:pt modelId="{2FAFE18C-963F-47DB-8093-8DA6CC581DB9}" type="sibTrans" cxnId="{A3E50378-19DF-48D5-9FA3-DA876B53DA51}">
      <dgm:prSet phldrT="0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38EECF-31B5-4CF8-933A-FE90CB4240B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114 DIFFERENT FEATURES (ONLINE PLATFORMS AND MOBILE APPLICATIONS)</a:t>
          </a:r>
          <a:endParaRPr lang="en-US"/>
        </a:p>
      </dgm:t>
    </dgm:pt>
    <dgm:pt modelId="{FEAB817E-EF5C-4BCE-8643-BE286496E2CF}" type="parTrans" cxnId="{0419C144-C9A6-4C03-BBD4-9E21186B692E}">
      <dgm:prSet/>
      <dgm:spPr/>
      <dgm:t>
        <a:bodyPr/>
        <a:lstStyle/>
        <a:p>
          <a:endParaRPr lang="en-US"/>
        </a:p>
      </dgm:t>
    </dgm:pt>
    <dgm:pt modelId="{663B0494-846C-4344-B775-869B69FAB706}" type="sibTrans" cxnId="{0419C144-C9A6-4C03-BBD4-9E21186B692E}">
      <dgm:prSet phldrT="0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54EFA3-BB3E-4412-BACA-59E9DACD0F7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TIME EXPRESSED IN SECOND, DATA CONSUMPTION IN BYTES</a:t>
          </a:r>
          <a:endParaRPr lang="en-US"/>
        </a:p>
      </dgm:t>
    </dgm:pt>
    <dgm:pt modelId="{DF586299-8A5D-4200-9C6A-D294B73B332A}" type="parTrans" cxnId="{4EB26211-8EC1-4054-A64D-5096B08927A6}">
      <dgm:prSet/>
      <dgm:spPr/>
      <dgm:t>
        <a:bodyPr/>
        <a:lstStyle/>
        <a:p>
          <a:endParaRPr lang="en-US"/>
        </a:p>
      </dgm:t>
    </dgm:pt>
    <dgm:pt modelId="{F6E64B8A-E211-4EED-ADF4-07D073BAE3B7}" type="sibTrans" cxnId="{4EB26211-8EC1-4054-A64D-5096B08927A6}">
      <dgm:prSet phldrT="0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E2D559-C1E3-4AEB-B607-FF7F30ECC39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TASK IS TO IDENTIFY THE EXISTENCE OF CONSUMER GROUPS</a:t>
          </a:r>
          <a:endParaRPr lang="en-US"/>
        </a:p>
      </dgm:t>
    </dgm:pt>
    <dgm:pt modelId="{614BEB13-BFE0-499F-8CFB-90DED57997C8}" type="parTrans" cxnId="{6A5586DB-5AF9-4E29-91E7-607B0F9BED4D}">
      <dgm:prSet/>
      <dgm:spPr/>
      <dgm:t>
        <a:bodyPr/>
        <a:lstStyle/>
        <a:p>
          <a:endParaRPr lang="en-US"/>
        </a:p>
      </dgm:t>
    </dgm:pt>
    <dgm:pt modelId="{7726E81E-3452-47F7-92B0-4C5A628490E7}" type="sibTrans" cxnId="{6A5586DB-5AF9-4E29-91E7-607B0F9BED4D}">
      <dgm:prSet phldrT="04" phldr="0"/>
      <dgm:spPr/>
      <dgm:t>
        <a:bodyPr/>
        <a:lstStyle/>
        <a:p>
          <a:endParaRPr lang="en-US"/>
        </a:p>
      </dgm:t>
    </dgm:pt>
    <dgm:pt modelId="{D345C77D-DD7A-47B8-993D-E1710CCB4EC4}" type="pres">
      <dgm:prSet presAssocID="{57C60B45-829A-4CB0-A48C-257EEF477AE6}" presName="root" presStyleCnt="0">
        <dgm:presLayoutVars>
          <dgm:dir/>
          <dgm:resizeHandles val="exact"/>
        </dgm:presLayoutVars>
      </dgm:prSet>
      <dgm:spPr/>
    </dgm:pt>
    <dgm:pt modelId="{998C7D1C-FBC8-499B-B6E6-1817E836F95F}" type="pres">
      <dgm:prSet presAssocID="{57C60B45-829A-4CB0-A48C-257EEF477AE6}" presName="container" presStyleCnt="0">
        <dgm:presLayoutVars>
          <dgm:dir/>
          <dgm:resizeHandles val="exact"/>
        </dgm:presLayoutVars>
      </dgm:prSet>
      <dgm:spPr/>
    </dgm:pt>
    <dgm:pt modelId="{72941D08-8D5C-4F13-96C2-D9D755AE18B6}" type="pres">
      <dgm:prSet presAssocID="{0323C66B-0DB6-4365-927B-8C8ED47A35B5}" presName="compNode" presStyleCnt="0"/>
      <dgm:spPr/>
    </dgm:pt>
    <dgm:pt modelId="{738C4A2C-B272-452A-9BF7-BBBA5548290F}" type="pres">
      <dgm:prSet presAssocID="{0323C66B-0DB6-4365-927B-8C8ED47A35B5}" presName="iconBgRect" presStyleLbl="bgShp" presStyleIdx="0" presStyleCnt="4"/>
      <dgm:spPr/>
    </dgm:pt>
    <dgm:pt modelId="{AFF2FEBC-C788-486B-8A85-F94530BD24A8}" type="pres">
      <dgm:prSet presAssocID="{0323C66B-0DB6-4365-927B-8C8ED47A35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4845042-817B-45C8-A143-BFA0393DE04F}" type="pres">
      <dgm:prSet presAssocID="{0323C66B-0DB6-4365-927B-8C8ED47A35B5}" presName="spaceRect" presStyleCnt="0"/>
      <dgm:spPr/>
    </dgm:pt>
    <dgm:pt modelId="{B46F1ABE-51D9-4F6C-BED5-737D0AFE134F}" type="pres">
      <dgm:prSet presAssocID="{0323C66B-0DB6-4365-927B-8C8ED47A35B5}" presName="textRect" presStyleLbl="revTx" presStyleIdx="0" presStyleCnt="4">
        <dgm:presLayoutVars>
          <dgm:chMax val="1"/>
          <dgm:chPref val="1"/>
        </dgm:presLayoutVars>
      </dgm:prSet>
      <dgm:spPr/>
    </dgm:pt>
    <dgm:pt modelId="{D1169DC2-82B3-4D84-98AA-F3D4605A34D4}" type="pres">
      <dgm:prSet presAssocID="{2FAFE18C-963F-47DB-8093-8DA6CC581DB9}" presName="sibTrans" presStyleLbl="sibTrans2D1" presStyleIdx="0" presStyleCnt="0"/>
      <dgm:spPr/>
    </dgm:pt>
    <dgm:pt modelId="{B5EF06B1-F99A-43D4-B2A4-D864C88E1483}" type="pres">
      <dgm:prSet presAssocID="{9538EECF-31B5-4CF8-933A-FE90CB4240BD}" presName="compNode" presStyleCnt="0"/>
      <dgm:spPr/>
    </dgm:pt>
    <dgm:pt modelId="{BC957444-5EA7-4F6E-8BC1-0FF540AFE122}" type="pres">
      <dgm:prSet presAssocID="{9538EECF-31B5-4CF8-933A-FE90CB4240BD}" presName="iconBgRect" presStyleLbl="bgShp" presStyleIdx="1" presStyleCnt="4"/>
      <dgm:spPr/>
    </dgm:pt>
    <dgm:pt modelId="{219743FF-E174-4DB4-9A31-0CBCA5FFA30B}" type="pres">
      <dgm:prSet presAssocID="{9538EECF-31B5-4CF8-933A-FE90CB4240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żytkownicy"/>
        </a:ext>
      </dgm:extLst>
    </dgm:pt>
    <dgm:pt modelId="{637CC824-0239-4F50-A251-FCBDCCE3C007}" type="pres">
      <dgm:prSet presAssocID="{9538EECF-31B5-4CF8-933A-FE90CB4240BD}" presName="spaceRect" presStyleCnt="0"/>
      <dgm:spPr/>
    </dgm:pt>
    <dgm:pt modelId="{59DF3C0D-A06A-4D2D-B752-A316AA1C5D39}" type="pres">
      <dgm:prSet presAssocID="{9538EECF-31B5-4CF8-933A-FE90CB4240BD}" presName="textRect" presStyleLbl="revTx" presStyleIdx="1" presStyleCnt="4">
        <dgm:presLayoutVars>
          <dgm:chMax val="1"/>
          <dgm:chPref val="1"/>
        </dgm:presLayoutVars>
      </dgm:prSet>
      <dgm:spPr/>
    </dgm:pt>
    <dgm:pt modelId="{CABA7C33-A159-43AC-AD02-398FFCF5990D}" type="pres">
      <dgm:prSet presAssocID="{663B0494-846C-4344-B775-869B69FAB706}" presName="sibTrans" presStyleLbl="sibTrans2D1" presStyleIdx="0" presStyleCnt="0"/>
      <dgm:spPr/>
    </dgm:pt>
    <dgm:pt modelId="{B05AC165-70BA-4D27-9032-95C3C639ABF2}" type="pres">
      <dgm:prSet presAssocID="{4754EFA3-BB3E-4412-BACA-59E9DACD0F79}" presName="compNode" presStyleCnt="0"/>
      <dgm:spPr/>
    </dgm:pt>
    <dgm:pt modelId="{A4639A5A-FD2C-4C8A-9005-400A20496088}" type="pres">
      <dgm:prSet presAssocID="{4754EFA3-BB3E-4412-BACA-59E9DACD0F79}" presName="iconBgRect" presStyleLbl="bgShp" presStyleIdx="2" presStyleCnt="4"/>
      <dgm:spPr/>
    </dgm:pt>
    <dgm:pt modelId="{83E2EA3D-7ED7-4F5C-AF8C-263AA395B6FB}" type="pres">
      <dgm:prSet presAssocID="{4754EFA3-BB3E-4412-BACA-59E9DACD0F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722A2092-C020-4DB6-83F5-FCB746560246}" type="pres">
      <dgm:prSet presAssocID="{4754EFA3-BB3E-4412-BACA-59E9DACD0F79}" presName="spaceRect" presStyleCnt="0"/>
      <dgm:spPr/>
    </dgm:pt>
    <dgm:pt modelId="{14240C80-6BEF-4365-8355-5699E9BE4955}" type="pres">
      <dgm:prSet presAssocID="{4754EFA3-BB3E-4412-BACA-59E9DACD0F79}" presName="textRect" presStyleLbl="revTx" presStyleIdx="2" presStyleCnt="4">
        <dgm:presLayoutVars>
          <dgm:chMax val="1"/>
          <dgm:chPref val="1"/>
        </dgm:presLayoutVars>
      </dgm:prSet>
      <dgm:spPr/>
    </dgm:pt>
    <dgm:pt modelId="{AECFFABC-1BD9-4D1F-9253-ECAC27A371E2}" type="pres">
      <dgm:prSet presAssocID="{F6E64B8A-E211-4EED-ADF4-07D073BAE3B7}" presName="sibTrans" presStyleLbl="sibTrans2D1" presStyleIdx="0" presStyleCnt="0"/>
      <dgm:spPr/>
    </dgm:pt>
    <dgm:pt modelId="{A35752F3-6D10-44B8-A976-4E5F9FE55223}" type="pres">
      <dgm:prSet presAssocID="{F6E2D559-C1E3-4AEB-B607-FF7F30ECC39E}" presName="compNode" presStyleCnt="0"/>
      <dgm:spPr/>
    </dgm:pt>
    <dgm:pt modelId="{5B6D5926-2125-4562-BD51-2145E1A7880E}" type="pres">
      <dgm:prSet presAssocID="{F6E2D559-C1E3-4AEB-B607-FF7F30ECC39E}" presName="iconBgRect" presStyleLbl="bgShp" presStyleIdx="3" presStyleCnt="4"/>
      <dgm:spPr/>
    </dgm:pt>
    <dgm:pt modelId="{FF03A37B-07F0-4774-9AB2-EFDF7CDDC86A}" type="pres">
      <dgm:prSet presAssocID="{F6E2D559-C1E3-4AEB-B607-FF7F30ECC3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86140C1-5840-43D3-B237-1F44B065998C}" type="pres">
      <dgm:prSet presAssocID="{F6E2D559-C1E3-4AEB-B607-FF7F30ECC39E}" presName="spaceRect" presStyleCnt="0"/>
      <dgm:spPr/>
    </dgm:pt>
    <dgm:pt modelId="{9BAFC3E7-5985-4DCE-AF23-D5A9FBC341AC}" type="pres">
      <dgm:prSet presAssocID="{F6E2D559-C1E3-4AEB-B607-FF7F30ECC3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7DF009-ECA0-4D0E-A13C-B016E998ABE1}" type="presOf" srcId="{0323C66B-0DB6-4365-927B-8C8ED47A35B5}" destId="{B46F1ABE-51D9-4F6C-BED5-737D0AFE134F}" srcOrd="0" destOrd="0" presId="urn:microsoft.com/office/officeart/2018/2/layout/IconCircleList"/>
    <dgm:cxn modelId="{2CD6310A-6086-44C0-B7A6-86946845BD68}" type="presOf" srcId="{57C60B45-829A-4CB0-A48C-257EEF477AE6}" destId="{D345C77D-DD7A-47B8-993D-E1710CCB4EC4}" srcOrd="0" destOrd="0" presId="urn:microsoft.com/office/officeart/2018/2/layout/IconCircleList"/>
    <dgm:cxn modelId="{4EB26211-8EC1-4054-A64D-5096B08927A6}" srcId="{57C60B45-829A-4CB0-A48C-257EEF477AE6}" destId="{4754EFA3-BB3E-4412-BACA-59E9DACD0F79}" srcOrd="2" destOrd="0" parTransId="{DF586299-8A5D-4200-9C6A-D294B73B332A}" sibTransId="{F6E64B8A-E211-4EED-ADF4-07D073BAE3B7}"/>
    <dgm:cxn modelId="{0419C144-C9A6-4C03-BBD4-9E21186B692E}" srcId="{57C60B45-829A-4CB0-A48C-257EEF477AE6}" destId="{9538EECF-31B5-4CF8-933A-FE90CB4240BD}" srcOrd="1" destOrd="0" parTransId="{FEAB817E-EF5C-4BCE-8643-BE286496E2CF}" sibTransId="{663B0494-846C-4344-B775-869B69FAB706}"/>
    <dgm:cxn modelId="{D9DB5E73-984D-484F-9C25-E0A513AF2CD7}" type="presOf" srcId="{4754EFA3-BB3E-4412-BACA-59E9DACD0F79}" destId="{14240C80-6BEF-4365-8355-5699E9BE4955}" srcOrd="0" destOrd="0" presId="urn:microsoft.com/office/officeart/2018/2/layout/IconCircleList"/>
    <dgm:cxn modelId="{9D8DD956-9C8F-4988-A773-B634DD50CC01}" type="presOf" srcId="{F6E64B8A-E211-4EED-ADF4-07D073BAE3B7}" destId="{AECFFABC-1BD9-4D1F-9253-ECAC27A371E2}" srcOrd="0" destOrd="0" presId="urn:microsoft.com/office/officeart/2018/2/layout/IconCircleList"/>
    <dgm:cxn modelId="{A3E50378-19DF-48D5-9FA3-DA876B53DA51}" srcId="{57C60B45-829A-4CB0-A48C-257EEF477AE6}" destId="{0323C66B-0DB6-4365-927B-8C8ED47A35B5}" srcOrd="0" destOrd="0" parTransId="{AE8D72DD-2540-475A-88CA-A4E3F30A500C}" sibTransId="{2FAFE18C-963F-47DB-8093-8DA6CC581DB9}"/>
    <dgm:cxn modelId="{1EE0EA58-FD30-4907-B7B1-C0478E2CB0DE}" type="presOf" srcId="{F6E2D559-C1E3-4AEB-B607-FF7F30ECC39E}" destId="{9BAFC3E7-5985-4DCE-AF23-D5A9FBC341AC}" srcOrd="0" destOrd="0" presId="urn:microsoft.com/office/officeart/2018/2/layout/IconCircleList"/>
    <dgm:cxn modelId="{C53794C0-B9F3-4BD5-9291-E5B84967E90C}" type="presOf" srcId="{663B0494-846C-4344-B775-869B69FAB706}" destId="{CABA7C33-A159-43AC-AD02-398FFCF5990D}" srcOrd="0" destOrd="0" presId="urn:microsoft.com/office/officeart/2018/2/layout/IconCircleList"/>
    <dgm:cxn modelId="{A61387C4-3D26-4F6C-BCF3-C06418BEA827}" type="presOf" srcId="{2FAFE18C-963F-47DB-8093-8DA6CC581DB9}" destId="{D1169DC2-82B3-4D84-98AA-F3D4605A34D4}" srcOrd="0" destOrd="0" presId="urn:microsoft.com/office/officeart/2018/2/layout/IconCircleList"/>
    <dgm:cxn modelId="{50A193D2-A562-4AFF-A8A9-0C2743BAC383}" type="presOf" srcId="{9538EECF-31B5-4CF8-933A-FE90CB4240BD}" destId="{59DF3C0D-A06A-4D2D-B752-A316AA1C5D39}" srcOrd="0" destOrd="0" presId="urn:microsoft.com/office/officeart/2018/2/layout/IconCircleList"/>
    <dgm:cxn modelId="{6A5586DB-5AF9-4E29-91E7-607B0F9BED4D}" srcId="{57C60B45-829A-4CB0-A48C-257EEF477AE6}" destId="{F6E2D559-C1E3-4AEB-B607-FF7F30ECC39E}" srcOrd="3" destOrd="0" parTransId="{614BEB13-BFE0-499F-8CFB-90DED57997C8}" sibTransId="{7726E81E-3452-47F7-92B0-4C5A628490E7}"/>
    <dgm:cxn modelId="{CB00D36A-4B3A-4009-9D40-B93473186E5C}" type="presParOf" srcId="{D345C77D-DD7A-47B8-993D-E1710CCB4EC4}" destId="{998C7D1C-FBC8-499B-B6E6-1817E836F95F}" srcOrd="0" destOrd="0" presId="urn:microsoft.com/office/officeart/2018/2/layout/IconCircleList"/>
    <dgm:cxn modelId="{D001F17E-2C4D-4665-96F2-F96B8A23E9B8}" type="presParOf" srcId="{998C7D1C-FBC8-499B-B6E6-1817E836F95F}" destId="{72941D08-8D5C-4F13-96C2-D9D755AE18B6}" srcOrd="0" destOrd="0" presId="urn:microsoft.com/office/officeart/2018/2/layout/IconCircleList"/>
    <dgm:cxn modelId="{B3E571A5-BAFE-43AB-8219-972DD2311F44}" type="presParOf" srcId="{72941D08-8D5C-4F13-96C2-D9D755AE18B6}" destId="{738C4A2C-B272-452A-9BF7-BBBA5548290F}" srcOrd="0" destOrd="0" presId="urn:microsoft.com/office/officeart/2018/2/layout/IconCircleList"/>
    <dgm:cxn modelId="{36048FBF-B2AC-4475-86BA-D60B207FDBE1}" type="presParOf" srcId="{72941D08-8D5C-4F13-96C2-D9D755AE18B6}" destId="{AFF2FEBC-C788-486B-8A85-F94530BD24A8}" srcOrd="1" destOrd="0" presId="urn:microsoft.com/office/officeart/2018/2/layout/IconCircleList"/>
    <dgm:cxn modelId="{C3E1813B-D2B0-4585-9A44-F101EE1B35B2}" type="presParOf" srcId="{72941D08-8D5C-4F13-96C2-D9D755AE18B6}" destId="{54845042-817B-45C8-A143-BFA0393DE04F}" srcOrd="2" destOrd="0" presId="urn:microsoft.com/office/officeart/2018/2/layout/IconCircleList"/>
    <dgm:cxn modelId="{EDE44152-2242-46C8-BD77-C834F31DACB4}" type="presParOf" srcId="{72941D08-8D5C-4F13-96C2-D9D755AE18B6}" destId="{B46F1ABE-51D9-4F6C-BED5-737D0AFE134F}" srcOrd="3" destOrd="0" presId="urn:microsoft.com/office/officeart/2018/2/layout/IconCircleList"/>
    <dgm:cxn modelId="{2F349985-8D4C-4A7D-80DC-411C56726BA6}" type="presParOf" srcId="{998C7D1C-FBC8-499B-B6E6-1817E836F95F}" destId="{D1169DC2-82B3-4D84-98AA-F3D4605A34D4}" srcOrd="1" destOrd="0" presId="urn:microsoft.com/office/officeart/2018/2/layout/IconCircleList"/>
    <dgm:cxn modelId="{38746844-9A01-40D3-A5A5-8EC0201FDD22}" type="presParOf" srcId="{998C7D1C-FBC8-499B-B6E6-1817E836F95F}" destId="{B5EF06B1-F99A-43D4-B2A4-D864C88E1483}" srcOrd="2" destOrd="0" presId="urn:microsoft.com/office/officeart/2018/2/layout/IconCircleList"/>
    <dgm:cxn modelId="{3F32914A-524E-4959-A21C-4FCFE490300E}" type="presParOf" srcId="{B5EF06B1-F99A-43D4-B2A4-D864C88E1483}" destId="{BC957444-5EA7-4F6E-8BC1-0FF540AFE122}" srcOrd="0" destOrd="0" presId="urn:microsoft.com/office/officeart/2018/2/layout/IconCircleList"/>
    <dgm:cxn modelId="{AFC9C2EC-76A5-42F8-83AF-7921E0464C2A}" type="presParOf" srcId="{B5EF06B1-F99A-43D4-B2A4-D864C88E1483}" destId="{219743FF-E174-4DB4-9A31-0CBCA5FFA30B}" srcOrd="1" destOrd="0" presId="urn:microsoft.com/office/officeart/2018/2/layout/IconCircleList"/>
    <dgm:cxn modelId="{168A99E4-2548-4D5C-B2B2-C2A99E3D1126}" type="presParOf" srcId="{B5EF06B1-F99A-43D4-B2A4-D864C88E1483}" destId="{637CC824-0239-4F50-A251-FCBDCCE3C007}" srcOrd="2" destOrd="0" presId="urn:microsoft.com/office/officeart/2018/2/layout/IconCircleList"/>
    <dgm:cxn modelId="{9D7AAAD9-C7CE-411D-B709-9A6F992A61ED}" type="presParOf" srcId="{B5EF06B1-F99A-43D4-B2A4-D864C88E1483}" destId="{59DF3C0D-A06A-4D2D-B752-A316AA1C5D39}" srcOrd="3" destOrd="0" presId="urn:microsoft.com/office/officeart/2018/2/layout/IconCircleList"/>
    <dgm:cxn modelId="{C309785B-4512-4B11-8901-F54B5ABEDD4C}" type="presParOf" srcId="{998C7D1C-FBC8-499B-B6E6-1817E836F95F}" destId="{CABA7C33-A159-43AC-AD02-398FFCF5990D}" srcOrd="3" destOrd="0" presId="urn:microsoft.com/office/officeart/2018/2/layout/IconCircleList"/>
    <dgm:cxn modelId="{B783FE16-0FA0-4592-BA12-7B65B67D1F51}" type="presParOf" srcId="{998C7D1C-FBC8-499B-B6E6-1817E836F95F}" destId="{B05AC165-70BA-4D27-9032-95C3C639ABF2}" srcOrd="4" destOrd="0" presId="urn:microsoft.com/office/officeart/2018/2/layout/IconCircleList"/>
    <dgm:cxn modelId="{2E8B42C0-C85B-489B-9E0F-352F909D4303}" type="presParOf" srcId="{B05AC165-70BA-4D27-9032-95C3C639ABF2}" destId="{A4639A5A-FD2C-4C8A-9005-400A20496088}" srcOrd="0" destOrd="0" presId="urn:microsoft.com/office/officeart/2018/2/layout/IconCircleList"/>
    <dgm:cxn modelId="{5CE4A941-5390-440E-8548-709DCBDB4AFF}" type="presParOf" srcId="{B05AC165-70BA-4D27-9032-95C3C639ABF2}" destId="{83E2EA3D-7ED7-4F5C-AF8C-263AA395B6FB}" srcOrd="1" destOrd="0" presId="urn:microsoft.com/office/officeart/2018/2/layout/IconCircleList"/>
    <dgm:cxn modelId="{C6462C9A-A7AB-4DE4-8D90-A38B8C50AAF1}" type="presParOf" srcId="{B05AC165-70BA-4D27-9032-95C3C639ABF2}" destId="{722A2092-C020-4DB6-83F5-FCB746560246}" srcOrd="2" destOrd="0" presId="urn:microsoft.com/office/officeart/2018/2/layout/IconCircleList"/>
    <dgm:cxn modelId="{B176DFD4-88D0-4CC9-A7D3-B0FBE926672F}" type="presParOf" srcId="{B05AC165-70BA-4D27-9032-95C3C639ABF2}" destId="{14240C80-6BEF-4365-8355-5699E9BE4955}" srcOrd="3" destOrd="0" presId="urn:microsoft.com/office/officeart/2018/2/layout/IconCircleList"/>
    <dgm:cxn modelId="{94E0D79F-D506-4540-9277-0F0A8E02D234}" type="presParOf" srcId="{998C7D1C-FBC8-499B-B6E6-1817E836F95F}" destId="{AECFFABC-1BD9-4D1F-9253-ECAC27A371E2}" srcOrd="5" destOrd="0" presId="urn:microsoft.com/office/officeart/2018/2/layout/IconCircleList"/>
    <dgm:cxn modelId="{EBC5DF77-3B1F-44AC-93CF-4FC35A3C3C54}" type="presParOf" srcId="{998C7D1C-FBC8-499B-B6E6-1817E836F95F}" destId="{A35752F3-6D10-44B8-A976-4E5F9FE55223}" srcOrd="6" destOrd="0" presId="urn:microsoft.com/office/officeart/2018/2/layout/IconCircleList"/>
    <dgm:cxn modelId="{D09809B7-04F0-4851-BD17-D28EE20FC8C0}" type="presParOf" srcId="{A35752F3-6D10-44B8-A976-4E5F9FE55223}" destId="{5B6D5926-2125-4562-BD51-2145E1A7880E}" srcOrd="0" destOrd="0" presId="urn:microsoft.com/office/officeart/2018/2/layout/IconCircleList"/>
    <dgm:cxn modelId="{02582EFA-6181-4938-BB96-520DC4A4CB2E}" type="presParOf" srcId="{A35752F3-6D10-44B8-A976-4E5F9FE55223}" destId="{FF03A37B-07F0-4774-9AB2-EFDF7CDDC86A}" srcOrd="1" destOrd="0" presId="urn:microsoft.com/office/officeart/2018/2/layout/IconCircleList"/>
    <dgm:cxn modelId="{AD1D135F-3780-4F03-A400-95DDADE95372}" type="presParOf" srcId="{A35752F3-6D10-44B8-A976-4E5F9FE55223}" destId="{186140C1-5840-43D3-B237-1F44B065998C}" srcOrd="2" destOrd="0" presId="urn:microsoft.com/office/officeart/2018/2/layout/IconCircleList"/>
    <dgm:cxn modelId="{63E21BA4-0B06-4C8F-B3A4-B3F3EA885155}" type="presParOf" srcId="{A35752F3-6D10-44B8-A976-4E5F9FE55223}" destId="{9BAFC3E7-5985-4DCE-AF23-D5A9FBC341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B2C98-D301-481B-9E88-D9FEBC5479F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B1DF0-F7A8-426A-AFC6-7E8464B9A8EF}">
      <dgm:prSet/>
      <dgm:spPr/>
      <dgm:t>
        <a:bodyPr/>
        <a:lstStyle/>
        <a:p>
          <a:r>
            <a:rPr lang="pl-PL"/>
            <a:t>DELTED FEATURES RELATED TO DATA USAGE</a:t>
          </a:r>
          <a:endParaRPr lang="en-US"/>
        </a:p>
      </dgm:t>
    </dgm:pt>
    <dgm:pt modelId="{B8DBD789-4A5D-4C7C-BDA9-C3E9F34D53B8}" type="parTrans" cxnId="{E2D4664F-8D08-4076-9224-9859311A8AA0}">
      <dgm:prSet/>
      <dgm:spPr/>
      <dgm:t>
        <a:bodyPr/>
        <a:lstStyle/>
        <a:p>
          <a:endParaRPr lang="en-US"/>
        </a:p>
      </dgm:t>
    </dgm:pt>
    <dgm:pt modelId="{EEC264BB-00BC-4F72-8AAF-BF1D534E42F7}" type="sibTrans" cxnId="{E2D4664F-8D08-4076-9224-9859311A8AA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BB7BFF-8B65-4AB3-B8DA-326EF971F272}">
      <dgm:prSet/>
      <dgm:spPr/>
      <dgm:t>
        <a:bodyPr/>
        <a:lstStyle/>
        <a:p>
          <a:r>
            <a:rPr lang="pl-PL"/>
            <a:t>DELETED FEATURES THAT CONTAINED LESS THAN TWO USERS’ ENTRIES</a:t>
          </a:r>
          <a:endParaRPr lang="en-US"/>
        </a:p>
      </dgm:t>
    </dgm:pt>
    <dgm:pt modelId="{A8CA26B3-B39B-47D8-8E3E-058002899618}" type="parTrans" cxnId="{3DC90CF0-CDB6-4E78-93FB-CB176A9C961D}">
      <dgm:prSet/>
      <dgm:spPr/>
      <dgm:t>
        <a:bodyPr/>
        <a:lstStyle/>
        <a:p>
          <a:endParaRPr lang="en-US"/>
        </a:p>
      </dgm:t>
    </dgm:pt>
    <dgm:pt modelId="{9F412A91-432D-4CB1-9826-D912320788A9}" type="sibTrans" cxnId="{3DC90CF0-CDB6-4E78-93FB-CB176A9C961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8994E5B-B7AC-4EFA-8C0C-60AA34B9693A}">
      <dgm:prSet/>
      <dgm:spPr/>
      <dgm:t>
        <a:bodyPr/>
        <a:lstStyle/>
        <a:p>
          <a:r>
            <a:rPr lang="pl-PL"/>
            <a:t>DELETAED DUPLICATED ENTIRES</a:t>
          </a:r>
          <a:endParaRPr lang="en-US"/>
        </a:p>
      </dgm:t>
    </dgm:pt>
    <dgm:pt modelId="{56043683-6768-4CC0-984D-76FDEC48E220}" type="parTrans" cxnId="{4CCA7C0D-AD9C-4E81-99A0-68E159585F3F}">
      <dgm:prSet/>
      <dgm:spPr/>
      <dgm:t>
        <a:bodyPr/>
        <a:lstStyle/>
        <a:p>
          <a:endParaRPr lang="en-US"/>
        </a:p>
      </dgm:t>
    </dgm:pt>
    <dgm:pt modelId="{D1F44AA1-959A-415C-A867-854963BF7826}" type="sibTrans" cxnId="{4CCA7C0D-AD9C-4E81-99A0-68E159585F3F}">
      <dgm:prSet phldrT="03" phldr="0"/>
      <dgm:spPr/>
      <dgm:t>
        <a:bodyPr/>
        <a:lstStyle/>
        <a:p>
          <a:r>
            <a:rPr lang="en-US"/>
            <a:t>03</a:t>
          </a:r>
        </a:p>
      </dgm:t>
    </dgm:pt>
    <mc:AlternateContent xmlns:mc="http://schemas.openxmlformats.org/markup-compatibility/2006">
      <mc:Choice xmlns:a14="http://schemas.microsoft.com/office/drawing/2010/main" Requires="a14">
        <dgm:pt modelId="{75CE6BA1-5F76-4F18-B08D-4C870D5D1F51}">
          <dgm:prSet/>
          <dgm:spPr/>
          <dgm:t>
            <a:bodyPr/>
            <a:lstStyle/>
            <a:p>
              <a:r>
                <a:rPr lang="pl-PL" dirty="0"/>
                <a:t>PERFORMED LOG TRANSOFMORATION DESCRIBED BEFORE </a:t>
              </a:r>
              <a14:m>
                <m:oMath xmlns:m="http://schemas.openxmlformats.org/officeDocument/2006/math">
                  <m:sSub>
                    <m:sSubPr>
                      <m:ctrlPr>
                        <a:rPr lang="pl-PL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l-PL" i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pl-PL" i="1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 lang="pl-PL" i="0">
                      <a:latin typeface="Cambria Math" panose="02040503050406030204" pitchFamily="18" charset="0"/>
                    </a:rPr>
                    <m:t>=</m:t>
                  </m:r>
                  <m:func>
                    <m:funcPr>
                      <m:ctrlPr>
                        <a:rPr lang="pl-PL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pl-PL" i="0">
                          <a:latin typeface="Cambria Math" panose="02040503050406030204" pitchFamily="18" charset="0"/>
                        </a:rPr>
                        <m:t>ln</m:t>
                      </m:r>
                    </m:fName>
                    <m:e>
                      <m:d>
                        <m:dPr>
                          <m:ctrlPr>
                            <a:rPr lang="pl-P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pl-P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</m:e>
                  </m:func>
                </m:oMath>
              </a14:m>
              <a:endParaRPr lang="en-US" dirty="0"/>
            </a:p>
          </dgm:t>
        </dgm:pt>
      </mc:Choice>
      <mc:Fallback>
        <dgm:pt modelId="{75CE6BA1-5F76-4F18-B08D-4C870D5D1F51}">
          <dgm:prSet/>
          <dgm:spPr/>
          <dgm:t>
            <a:bodyPr/>
            <a:lstStyle/>
            <a:p>
              <a:r>
                <a:rPr lang="pl-PL" dirty="0"/>
                <a:t>PERFORMED LOG TRANSOFMORATION DESCRIBED BEFORE </a:t>
              </a:r>
              <a:r>
                <a:rPr lang="pl-PL" i="0">
                  <a:latin typeface="Cambria Math" panose="02040503050406030204" pitchFamily="18" charset="0"/>
                </a:rPr>
                <a:t>𝑥</a:t>
              </a:r>
              <a:r>
                <a:rPr lang="pl-PL" i="0">
                  <a:solidFill>
                    <a:srgbClr val="836967"/>
                  </a:solidFill>
                  <a:latin typeface="Cambria Math" panose="02040503050406030204" pitchFamily="18" charset="0"/>
                </a:rPr>
                <a:t>_</a:t>
              </a:r>
              <a:r>
                <a:rPr lang="pl-PL" i="0">
                  <a:latin typeface="Cambria Math" panose="02040503050406030204" pitchFamily="18" charset="0"/>
                </a:rPr>
                <a:t>𝑖𝑗=ln⁡</a:t>
              </a:r>
              <a:r>
                <a:rPr lang="pl-PL" i="0">
                  <a:solidFill>
                    <a:srgbClr val="836967"/>
                  </a:solidFill>
                  <a:latin typeface="Cambria Math" panose="02040503050406030204" pitchFamily="18" charset="0"/>
                </a:rPr>
                <a:t>(</a:t>
              </a:r>
              <a:r>
                <a:rPr lang="pl-PL" i="0">
                  <a:latin typeface="Cambria Math" panose="02040503050406030204" pitchFamily="18" charset="0"/>
                </a:rPr>
                <a:t>𝑥</a:t>
              </a:r>
              <a:r>
                <a:rPr lang="pl-PL" i="0">
                  <a:solidFill>
                    <a:srgbClr val="836967"/>
                  </a:solidFill>
                  <a:latin typeface="Cambria Math" panose="02040503050406030204" pitchFamily="18" charset="0"/>
                </a:rPr>
                <a:t>_</a:t>
              </a:r>
              <a:r>
                <a:rPr lang="pl-PL" i="0">
                  <a:latin typeface="Cambria Math" panose="02040503050406030204" pitchFamily="18" charset="0"/>
                </a:rPr>
                <a:t>𝑖𝑗+𝑁</a:t>
              </a:r>
              <a:r>
                <a:rPr lang="pl-PL" i="0">
                  <a:solidFill>
                    <a:srgbClr val="836967"/>
                  </a:solidFill>
                  <a:latin typeface="Cambria Math" panose="02040503050406030204" pitchFamily="18" charset="0"/>
                </a:rPr>
                <a:t>(</a:t>
              </a:r>
              <a:r>
                <a:rPr lang="pl-PL" i="0">
                  <a:latin typeface="Cambria Math" panose="02040503050406030204" pitchFamily="18" charset="0"/>
                </a:rPr>
                <a:t>0,1))</a:t>
              </a:r>
              <a:endParaRPr lang="en-US" dirty="0"/>
            </a:p>
          </dgm:t>
        </dgm:pt>
      </mc:Fallback>
    </mc:AlternateContent>
    <dgm:pt modelId="{E19E6BB5-1875-4A00-A8E4-C490C7FBF4FB}" type="parTrans" cxnId="{742BE072-371A-4079-A31B-34458E07C736}">
      <dgm:prSet/>
      <dgm:spPr/>
      <dgm:t>
        <a:bodyPr/>
        <a:lstStyle/>
        <a:p>
          <a:endParaRPr lang="en-US"/>
        </a:p>
      </dgm:t>
    </dgm:pt>
    <dgm:pt modelId="{B9994A98-4AF3-4DC1-B811-465F1AA61B49}" type="sibTrans" cxnId="{742BE072-371A-4079-A31B-34458E07C73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5D8D43C-30B0-4CC3-9173-310C3758AC6C}" type="pres">
      <dgm:prSet presAssocID="{E16B2C98-D301-481B-9E88-D9FEBC5479FC}" presName="Name0" presStyleCnt="0">
        <dgm:presLayoutVars>
          <dgm:animLvl val="lvl"/>
          <dgm:resizeHandles val="exact"/>
        </dgm:presLayoutVars>
      </dgm:prSet>
      <dgm:spPr/>
    </dgm:pt>
    <dgm:pt modelId="{C2B1F13D-C58F-4ED8-8A45-557FB444EC79}" type="pres">
      <dgm:prSet presAssocID="{C60B1DF0-F7A8-426A-AFC6-7E8464B9A8EF}" presName="compositeNode" presStyleCnt="0">
        <dgm:presLayoutVars>
          <dgm:bulletEnabled val="1"/>
        </dgm:presLayoutVars>
      </dgm:prSet>
      <dgm:spPr/>
    </dgm:pt>
    <dgm:pt modelId="{EEB98239-ECC8-4E0F-816B-5F0F9CDA8928}" type="pres">
      <dgm:prSet presAssocID="{C60B1DF0-F7A8-426A-AFC6-7E8464B9A8EF}" presName="bgRect" presStyleLbl="alignNode1" presStyleIdx="0" presStyleCnt="4"/>
      <dgm:spPr/>
    </dgm:pt>
    <dgm:pt modelId="{70800E65-EC21-4A0B-BD3F-C57D15E54F1F}" type="pres">
      <dgm:prSet presAssocID="{EEC264BB-00BC-4F72-8AAF-BF1D534E42F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90E2CDB-20CC-4275-9AA3-5A90DEAD981C}" type="pres">
      <dgm:prSet presAssocID="{C60B1DF0-F7A8-426A-AFC6-7E8464B9A8EF}" presName="nodeRect" presStyleLbl="alignNode1" presStyleIdx="0" presStyleCnt="4">
        <dgm:presLayoutVars>
          <dgm:bulletEnabled val="1"/>
        </dgm:presLayoutVars>
      </dgm:prSet>
      <dgm:spPr/>
    </dgm:pt>
    <dgm:pt modelId="{27B087F9-2DDA-4003-B25C-0BD40D135CB3}" type="pres">
      <dgm:prSet presAssocID="{EEC264BB-00BC-4F72-8AAF-BF1D534E42F7}" presName="sibTrans" presStyleCnt="0"/>
      <dgm:spPr/>
    </dgm:pt>
    <dgm:pt modelId="{A27DC0BE-2F04-480B-B46A-0351D77C988E}" type="pres">
      <dgm:prSet presAssocID="{13BB7BFF-8B65-4AB3-B8DA-326EF971F272}" presName="compositeNode" presStyleCnt="0">
        <dgm:presLayoutVars>
          <dgm:bulletEnabled val="1"/>
        </dgm:presLayoutVars>
      </dgm:prSet>
      <dgm:spPr/>
    </dgm:pt>
    <dgm:pt modelId="{9B21FB63-5A59-410A-8E64-948A82559EBD}" type="pres">
      <dgm:prSet presAssocID="{13BB7BFF-8B65-4AB3-B8DA-326EF971F272}" presName="bgRect" presStyleLbl="alignNode1" presStyleIdx="1" presStyleCnt="4"/>
      <dgm:spPr/>
    </dgm:pt>
    <dgm:pt modelId="{9D545E10-61C6-4F6A-BACB-339AFD08B005}" type="pres">
      <dgm:prSet presAssocID="{9F412A91-432D-4CB1-9826-D912320788A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C98FC34-4333-4E8C-88C1-A900005EB716}" type="pres">
      <dgm:prSet presAssocID="{13BB7BFF-8B65-4AB3-B8DA-326EF971F272}" presName="nodeRect" presStyleLbl="alignNode1" presStyleIdx="1" presStyleCnt="4">
        <dgm:presLayoutVars>
          <dgm:bulletEnabled val="1"/>
        </dgm:presLayoutVars>
      </dgm:prSet>
      <dgm:spPr/>
    </dgm:pt>
    <dgm:pt modelId="{51979606-2B5D-4D4E-B995-A542A46DC7F9}" type="pres">
      <dgm:prSet presAssocID="{9F412A91-432D-4CB1-9826-D912320788A9}" presName="sibTrans" presStyleCnt="0"/>
      <dgm:spPr/>
    </dgm:pt>
    <dgm:pt modelId="{29846661-1714-4ED9-BA58-7217DCCECD5C}" type="pres">
      <dgm:prSet presAssocID="{E8994E5B-B7AC-4EFA-8C0C-60AA34B9693A}" presName="compositeNode" presStyleCnt="0">
        <dgm:presLayoutVars>
          <dgm:bulletEnabled val="1"/>
        </dgm:presLayoutVars>
      </dgm:prSet>
      <dgm:spPr/>
    </dgm:pt>
    <dgm:pt modelId="{CE96CAD4-0AB5-4EBD-B651-3075DCCA5B6D}" type="pres">
      <dgm:prSet presAssocID="{E8994E5B-B7AC-4EFA-8C0C-60AA34B9693A}" presName="bgRect" presStyleLbl="alignNode1" presStyleIdx="2" presStyleCnt="4"/>
      <dgm:spPr/>
    </dgm:pt>
    <dgm:pt modelId="{5395C5DE-0DFD-41CD-85DF-466F4D9161FB}" type="pres">
      <dgm:prSet presAssocID="{D1F44AA1-959A-415C-A867-854963BF782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30BC8CA-13B3-4CB9-B697-52BA9B8DF080}" type="pres">
      <dgm:prSet presAssocID="{E8994E5B-B7AC-4EFA-8C0C-60AA34B9693A}" presName="nodeRect" presStyleLbl="alignNode1" presStyleIdx="2" presStyleCnt="4">
        <dgm:presLayoutVars>
          <dgm:bulletEnabled val="1"/>
        </dgm:presLayoutVars>
      </dgm:prSet>
      <dgm:spPr/>
    </dgm:pt>
    <dgm:pt modelId="{01CF31B6-1826-4A18-8AAD-6D539CDF59F1}" type="pres">
      <dgm:prSet presAssocID="{D1F44AA1-959A-415C-A867-854963BF7826}" presName="sibTrans" presStyleCnt="0"/>
      <dgm:spPr/>
    </dgm:pt>
    <dgm:pt modelId="{AA69CBD3-2A8A-4757-A558-DAC4BCE5AD41}" type="pres">
      <dgm:prSet presAssocID="{75CE6BA1-5F76-4F18-B08D-4C870D5D1F51}" presName="compositeNode" presStyleCnt="0">
        <dgm:presLayoutVars>
          <dgm:bulletEnabled val="1"/>
        </dgm:presLayoutVars>
      </dgm:prSet>
      <dgm:spPr/>
    </dgm:pt>
    <dgm:pt modelId="{5555B5EC-02FC-480A-A820-5EDC5ACBD66F}" type="pres">
      <dgm:prSet presAssocID="{75CE6BA1-5F76-4F18-B08D-4C870D5D1F51}" presName="bgRect" presStyleLbl="alignNode1" presStyleIdx="3" presStyleCnt="4"/>
      <dgm:spPr/>
    </dgm:pt>
    <dgm:pt modelId="{886E478E-5555-4314-9CCF-4D39296DA008}" type="pres">
      <dgm:prSet presAssocID="{B9994A98-4AF3-4DC1-B811-465F1AA61B4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0118C8F-A583-46C1-8B59-F308414F9AFA}" type="pres">
      <dgm:prSet presAssocID="{75CE6BA1-5F76-4F18-B08D-4C870D5D1F5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19E0003-A5E7-4113-BE63-66C823695889}" type="presOf" srcId="{13BB7BFF-8B65-4AB3-B8DA-326EF971F272}" destId="{9B21FB63-5A59-410A-8E64-948A82559EBD}" srcOrd="0" destOrd="0" presId="urn:microsoft.com/office/officeart/2016/7/layout/LinearBlockProcessNumbered"/>
    <dgm:cxn modelId="{4CCA7C0D-AD9C-4E81-99A0-68E159585F3F}" srcId="{E16B2C98-D301-481B-9E88-D9FEBC5479FC}" destId="{E8994E5B-B7AC-4EFA-8C0C-60AA34B9693A}" srcOrd="2" destOrd="0" parTransId="{56043683-6768-4CC0-984D-76FDEC48E220}" sibTransId="{D1F44AA1-959A-415C-A867-854963BF7826}"/>
    <dgm:cxn modelId="{966E8A0F-2EA8-4FE3-9AA8-6EAD3FE1ABDA}" type="presOf" srcId="{C60B1DF0-F7A8-426A-AFC6-7E8464B9A8EF}" destId="{C90E2CDB-20CC-4275-9AA3-5A90DEAD981C}" srcOrd="1" destOrd="0" presId="urn:microsoft.com/office/officeart/2016/7/layout/LinearBlockProcessNumbered"/>
    <dgm:cxn modelId="{E93F7124-8C76-4A9D-A9AA-42662517AED6}" type="presOf" srcId="{D1F44AA1-959A-415C-A867-854963BF7826}" destId="{5395C5DE-0DFD-41CD-85DF-466F4D9161FB}" srcOrd="0" destOrd="0" presId="urn:microsoft.com/office/officeart/2016/7/layout/LinearBlockProcessNumbered"/>
    <dgm:cxn modelId="{53F01231-E06F-4727-AE86-49172749556A}" type="presOf" srcId="{13BB7BFF-8B65-4AB3-B8DA-326EF971F272}" destId="{DC98FC34-4333-4E8C-88C1-A900005EB716}" srcOrd="1" destOrd="0" presId="urn:microsoft.com/office/officeart/2016/7/layout/LinearBlockProcessNumbered"/>
    <dgm:cxn modelId="{4814964E-716B-4A03-B0AC-31B338A21187}" type="presOf" srcId="{75CE6BA1-5F76-4F18-B08D-4C870D5D1F51}" destId="{F0118C8F-A583-46C1-8B59-F308414F9AFA}" srcOrd="1" destOrd="0" presId="urn:microsoft.com/office/officeart/2016/7/layout/LinearBlockProcessNumbered"/>
    <dgm:cxn modelId="{E2D4664F-8D08-4076-9224-9859311A8AA0}" srcId="{E16B2C98-D301-481B-9E88-D9FEBC5479FC}" destId="{C60B1DF0-F7A8-426A-AFC6-7E8464B9A8EF}" srcOrd="0" destOrd="0" parTransId="{B8DBD789-4A5D-4C7C-BDA9-C3E9F34D53B8}" sibTransId="{EEC264BB-00BC-4F72-8AAF-BF1D534E42F7}"/>
    <dgm:cxn modelId="{64FC8751-6C79-41ED-94F0-2FC8C9E98AE0}" type="presOf" srcId="{E8994E5B-B7AC-4EFA-8C0C-60AA34B9693A}" destId="{CE96CAD4-0AB5-4EBD-B651-3075DCCA5B6D}" srcOrd="0" destOrd="0" presId="urn:microsoft.com/office/officeart/2016/7/layout/LinearBlockProcessNumbered"/>
    <dgm:cxn modelId="{742BE072-371A-4079-A31B-34458E07C736}" srcId="{E16B2C98-D301-481B-9E88-D9FEBC5479FC}" destId="{75CE6BA1-5F76-4F18-B08D-4C870D5D1F51}" srcOrd="3" destOrd="0" parTransId="{E19E6BB5-1875-4A00-A8E4-C490C7FBF4FB}" sibTransId="{B9994A98-4AF3-4DC1-B811-465F1AA61B49}"/>
    <dgm:cxn modelId="{5D87765A-0576-4B67-8C47-B37553EFD69D}" type="presOf" srcId="{EEC264BB-00BC-4F72-8AAF-BF1D534E42F7}" destId="{70800E65-EC21-4A0B-BD3F-C57D15E54F1F}" srcOrd="0" destOrd="0" presId="urn:microsoft.com/office/officeart/2016/7/layout/LinearBlockProcessNumbered"/>
    <dgm:cxn modelId="{437594A7-ED48-4278-9A1E-4685D303D2F2}" type="presOf" srcId="{C60B1DF0-F7A8-426A-AFC6-7E8464B9A8EF}" destId="{EEB98239-ECC8-4E0F-816B-5F0F9CDA8928}" srcOrd="0" destOrd="0" presId="urn:microsoft.com/office/officeart/2016/7/layout/LinearBlockProcessNumbered"/>
    <dgm:cxn modelId="{85425FB6-103C-4E5C-86BF-A13177938840}" type="presOf" srcId="{75CE6BA1-5F76-4F18-B08D-4C870D5D1F51}" destId="{5555B5EC-02FC-480A-A820-5EDC5ACBD66F}" srcOrd="0" destOrd="0" presId="urn:microsoft.com/office/officeart/2016/7/layout/LinearBlockProcessNumbered"/>
    <dgm:cxn modelId="{B29AE4C6-065A-4B0C-9D53-45DA43CC64BB}" type="presOf" srcId="{9F412A91-432D-4CB1-9826-D912320788A9}" destId="{9D545E10-61C6-4F6A-BACB-339AFD08B005}" srcOrd="0" destOrd="0" presId="urn:microsoft.com/office/officeart/2016/7/layout/LinearBlockProcessNumbered"/>
    <dgm:cxn modelId="{BA1A27D2-98DC-43C3-A908-4F4BA108FC74}" type="presOf" srcId="{E8994E5B-B7AC-4EFA-8C0C-60AA34B9693A}" destId="{C30BC8CA-13B3-4CB9-B697-52BA9B8DF080}" srcOrd="1" destOrd="0" presId="urn:microsoft.com/office/officeart/2016/7/layout/LinearBlockProcessNumbered"/>
    <dgm:cxn modelId="{3DC90CF0-CDB6-4E78-93FB-CB176A9C961D}" srcId="{E16B2C98-D301-481B-9E88-D9FEBC5479FC}" destId="{13BB7BFF-8B65-4AB3-B8DA-326EF971F272}" srcOrd="1" destOrd="0" parTransId="{A8CA26B3-B39B-47D8-8E3E-058002899618}" sibTransId="{9F412A91-432D-4CB1-9826-D912320788A9}"/>
    <dgm:cxn modelId="{1D7EDEF4-EB1E-4D49-93C2-E9585DCACB9E}" type="presOf" srcId="{E16B2C98-D301-481B-9E88-D9FEBC5479FC}" destId="{35D8D43C-30B0-4CC3-9173-310C3758AC6C}" srcOrd="0" destOrd="0" presId="urn:microsoft.com/office/officeart/2016/7/layout/LinearBlockProcessNumbered"/>
    <dgm:cxn modelId="{94B602FB-E839-4DCE-9276-1420BB6B0AAD}" type="presOf" srcId="{B9994A98-4AF3-4DC1-B811-465F1AA61B49}" destId="{886E478E-5555-4314-9CCF-4D39296DA008}" srcOrd="0" destOrd="0" presId="urn:microsoft.com/office/officeart/2016/7/layout/LinearBlockProcessNumbered"/>
    <dgm:cxn modelId="{B357CAFB-C22C-4DA5-A2E1-FCA8B1741CF0}" type="presParOf" srcId="{35D8D43C-30B0-4CC3-9173-310C3758AC6C}" destId="{C2B1F13D-C58F-4ED8-8A45-557FB444EC79}" srcOrd="0" destOrd="0" presId="urn:microsoft.com/office/officeart/2016/7/layout/LinearBlockProcessNumbered"/>
    <dgm:cxn modelId="{FCB393BE-14CF-4265-9BF4-EFA5FBA56FB5}" type="presParOf" srcId="{C2B1F13D-C58F-4ED8-8A45-557FB444EC79}" destId="{EEB98239-ECC8-4E0F-816B-5F0F9CDA8928}" srcOrd="0" destOrd="0" presId="urn:microsoft.com/office/officeart/2016/7/layout/LinearBlockProcessNumbered"/>
    <dgm:cxn modelId="{40415DBA-5191-41B5-8122-9DCB181C39DD}" type="presParOf" srcId="{C2B1F13D-C58F-4ED8-8A45-557FB444EC79}" destId="{70800E65-EC21-4A0B-BD3F-C57D15E54F1F}" srcOrd="1" destOrd="0" presId="urn:microsoft.com/office/officeart/2016/7/layout/LinearBlockProcessNumbered"/>
    <dgm:cxn modelId="{ACFAF5F5-4098-4C01-993C-EE287BA38054}" type="presParOf" srcId="{C2B1F13D-C58F-4ED8-8A45-557FB444EC79}" destId="{C90E2CDB-20CC-4275-9AA3-5A90DEAD981C}" srcOrd="2" destOrd="0" presId="urn:microsoft.com/office/officeart/2016/7/layout/LinearBlockProcessNumbered"/>
    <dgm:cxn modelId="{098AA94D-226C-4B17-B9AF-8F62A25B22DE}" type="presParOf" srcId="{35D8D43C-30B0-4CC3-9173-310C3758AC6C}" destId="{27B087F9-2DDA-4003-B25C-0BD40D135CB3}" srcOrd="1" destOrd="0" presId="urn:microsoft.com/office/officeart/2016/7/layout/LinearBlockProcessNumbered"/>
    <dgm:cxn modelId="{51A01D2D-A102-4E6C-890E-243EC1FAB26F}" type="presParOf" srcId="{35D8D43C-30B0-4CC3-9173-310C3758AC6C}" destId="{A27DC0BE-2F04-480B-B46A-0351D77C988E}" srcOrd="2" destOrd="0" presId="urn:microsoft.com/office/officeart/2016/7/layout/LinearBlockProcessNumbered"/>
    <dgm:cxn modelId="{E2A26E7F-60C6-46A1-87D6-9DADCBFAB547}" type="presParOf" srcId="{A27DC0BE-2F04-480B-B46A-0351D77C988E}" destId="{9B21FB63-5A59-410A-8E64-948A82559EBD}" srcOrd="0" destOrd="0" presId="urn:microsoft.com/office/officeart/2016/7/layout/LinearBlockProcessNumbered"/>
    <dgm:cxn modelId="{323028FA-FB1E-4D46-8C50-1EFF301011D1}" type="presParOf" srcId="{A27DC0BE-2F04-480B-B46A-0351D77C988E}" destId="{9D545E10-61C6-4F6A-BACB-339AFD08B005}" srcOrd="1" destOrd="0" presId="urn:microsoft.com/office/officeart/2016/7/layout/LinearBlockProcessNumbered"/>
    <dgm:cxn modelId="{5FC121C0-614A-4D7C-9CA1-5870ED3C2A57}" type="presParOf" srcId="{A27DC0BE-2F04-480B-B46A-0351D77C988E}" destId="{DC98FC34-4333-4E8C-88C1-A900005EB716}" srcOrd="2" destOrd="0" presId="urn:microsoft.com/office/officeart/2016/7/layout/LinearBlockProcessNumbered"/>
    <dgm:cxn modelId="{511C3D53-E01C-45CA-B0D5-E4D8E517DFC2}" type="presParOf" srcId="{35D8D43C-30B0-4CC3-9173-310C3758AC6C}" destId="{51979606-2B5D-4D4E-B995-A542A46DC7F9}" srcOrd="3" destOrd="0" presId="urn:microsoft.com/office/officeart/2016/7/layout/LinearBlockProcessNumbered"/>
    <dgm:cxn modelId="{A5BC38D6-2214-430E-ABC0-5BDC1C8F715A}" type="presParOf" srcId="{35D8D43C-30B0-4CC3-9173-310C3758AC6C}" destId="{29846661-1714-4ED9-BA58-7217DCCECD5C}" srcOrd="4" destOrd="0" presId="urn:microsoft.com/office/officeart/2016/7/layout/LinearBlockProcessNumbered"/>
    <dgm:cxn modelId="{E074FEC4-C11F-4AD0-BC61-5CF283171850}" type="presParOf" srcId="{29846661-1714-4ED9-BA58-7217DCCECD5C}" destId="{CE96CAD4-0AB5-4EBD-B651-3075DCCA5B6D}" srcOrd="0" destOrd="0" presId="urn:microsoft.com/office/officeart/2016/7/layout/LinearBlockProcessNumbered"/>
    <dgm:cxn modelId="{1E226FE7-4A47-4A2E-800D-2AC548AC9677}" type="presParOf" srcId="{29846661-1714-4ED9-BA58-7217DCCECD5C}" destId="{5395C5DE-0DFD-41CD-85DF-466F4D9161FB}" srcOrd="1" destOrd="0" presId="urn:microsoft.com/office/officeart/2016/7/layout/LinearBlockProcessNumbered"/>
    <dgm:cxn modelId="{3400015B-4AF4-46CC-9052-FC8D2C291964}" type="presParOf" srcId="{29846661-1714-4ED9-BA58-7217DCCECD5C}" destId="{C30BC8CA-13B3-4CB9-B697-52BA9B8DF080}" srcOrd="2" destOrd="0" presId="urn:microsoft.com/office/officeart/2016/7/layout/LinearBlockProcessNumbered"/>
    <dgm:cxn modelId="{FCC4828D-1400-46E5-BF77-A0F28CDFAEBE}" type="presParOf" srcId="{35D8D43C-30B0-4CC3-9173-310C3758AC6C}" destId="{01CF31B6-1826-4A18-8AAD-6D539CDF59F1}" srcOrd="5" destOrd="0" presId="urn:microsoft.com/office/officeart/2016/7/layout/LinearBlockProcessNumbered"/>
    <dgm:cxn modelId="{B31D9966-5FCC-4872-8636-3499230A0162}" type="presParOf" srcId="{35D8D43C-30B0-4CC3-9173-310C3758AC6C}" destId="{AA69CBD3-2A8A-4757-A558-DAC4BCE5AD41}" srcOrd="6" destOrd="0" presId="urn:microsoft.com/office/officeart/2016/7/layout/LinearBlockProcessNumbered"/>
    <dgm:cxn modelId="{14379536-6319-449D-840D-9E76D59C741C}" type="presParOf" srcId="{AA69CBD3-2A8A-4757-A558-DAC4BCE5AD41}" destId="{5555B5EC-02FC-480A-A820-5EDC5ACBD66F}" srcOrd="0" destOrd="0" presId="urn:microsoft.com/office/officeart/2016/7/layout/LinearBlockProcessNumbered"/>
    <dgm:cxn modelId="{0DE57733-2842-4D19-BD15-7A1B38541F12}" type="presParOf" srcId="{AA69CBD3-2A8A-4757-A558-DAC4BCE5AD41}" destId="{886E478E-5555-4314-9CCF-4D39296DA008}" srcOrd="1" destOrd="0" presId="urn:microsoft.com/office/officeart/2016/7/layout/LinearBlockProcessNumbered"/>
    <dgm:cxn modelId="{9DE17F70-C32F-4FC4-A637-58B3D66663E9}" type="presParOf" srcId="{AA69CBD3-2A8A-4757-A558-DAC4BCE5AD41}" destId="{F0118C8F-A583-46C1-8B59-F308414F9AF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6B2C98-D301-481B-9E88-D9FEBC5479F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B1DF0-F7A8-426A-AFC6-7E8464B9A8EF}">
      <dgm:prSet/>
      <dgm:spPr/>
      <dgm:t>
        <a:bodyPr/>
        <a:lstStyle/>
        <a:p>
          <a:r>
            <a:rPr lang="pl-PL"/>
            <a:t>DELTED FEATURES RELATED TO DATA USAGE</a:t>
          </a:r>
          <a:endParaRPr lang="en-US"/>
        </a:p>
      </dgm:t>
    </dgm:pt>
    <dgm:pt modelId="{B8DBD789-4A5D-4C7C-BDA9-C3E9F34D53B8}" type="parTrans" cxnId="{E2D4664F-8D08-4076-9224-9859311A8AA0}">
      <dgm:prSet/>
      <dgm:spPr/>
      <dgm:t>
        <a:bodyPr/>
        <a:lstStyle/>
        <a:p>
          <a:endParaRPr lang="en-US"/>
        </a:p>
      </dgm:t>
    </dgm:pt>
    <dgm:pt modelId="{EEC264BB-00BC-4F72-8AAF-BF1D534E42F7}" type="sibTrans" cxnId="{E2D4664F-8D08-4076-9224-9859311A8AA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BB7BFF-8B65-4AB3-B8DA-326EF971F272}">
      <dgm:prSet/>
      <dgm:spPr/>
      <dgm:t>
        <a:bodyPr/>
        <a:lstStyle/>
        <a:p>
          <a:r>
            <a:rPr lang="pl-PL"/>
            <a:t>DELETED FEATURES THAT CONTAINED LESS THAN TWO USERS’ ENTRIES</a:t>
          </a:r>
          <a:endParaRPr lang="en-US"/>
        </a:p>
      </dgm:t>
    </dgm:pt>
    <dgm:pt modelId="{A8CA26B3-B39B-47D8-8E3E-058002899618}" type="parTrans" cxnId="{3DC90CF0-CDB6-4E78-93FB-CB176A9C961D}">
      <dgm:prSet/>
      <dgm:spPr/>
      <dgm:t>
        <a:bodyPr/>
        <a:lstStyle/>
        <a:p>
          <a:endParaRPr lang="en-US"/>
        </a:p>
      </dgm:t>
    </dgm:pt>
    <dgm:pt modelId="{9F412A91-432D-4CB1-9826-D912320788A9}" type="sibTrans" cxnId="{3DC90CF0-CDB6-4E78-93FB-CB176A9C961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8994E5B-B7AC-4EFA-8C0C-60AA34B9693A}">
      <dgm:prSet/>
      <dgm:spPr/>
      <dgm:t>
        <a:bodyPr/>
        <a:lstStyle/>
        <a:p>
          <a:r>
            <a:rPr lang="pl-PL"/>
            <a:t>DELETAED DUPLICATED ENTIRES</a:t>
          </a:r>
          <a:endParaRPr lang="en-US"/>
        </a:p>
      </dgm:t>
    </dgm:pt>
    <dgm:pt modelId="{56043683-6768-4CC0-984D-76FDEC48E220}" type="parTrans" cxnId="{4CCA7C0D-AD9C-4E81-99A0-68E159585F3F}">
      <dgm:prSet/>
      <dgm:spPr/>
      <dgm:t>
        <a:bodyPr/>
        <a:lstStyle/>
        <a:p>
          <a:endParaRPr lang="en-US"/>
        </a:p>
      </dgm:t>
    </dgm:pt>
    <dgm:pt modelId="{D1F44AA1-959A-415C-A867-854963BF7826}" type="sibTrans" cxnId="{4CCA7C0D-AD9C-4E81-99A0-68E159585F3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5CE6BA1-5F76-4F18-B08D-4C870D5D1F51}">
      <dgm:prSet/>
      <dgm:spPr>
        <a:blipFill>
          <a:blip xmlns:r="http://schemas.openxmlformats.org/officeDocument/2006/relationships" r:embed="rId1"/>
          <a:stretch>
            <a:fillRect b="-25259"/>
          </a:stretch>
        </a:blipFill>
      </dgm:spPr>
      <dgm:t>
        <a:bodyPr/>
        <a:lstStyle/>
        <a:p>
          <a:r>
            <a:rPr lang="pl-PL">
              <a:noFill/>
            </a:rPr>
            <a:t> </a:t>
          </a:r>
        </a:p>
      </dgm:t>
    </dgm:pt>
    <dgm:pt modelId="{E19E6BB5-1875-4A00-A8E4-C490C7FBF4FB}" type="parTrans" cxnId="{742BE072-371A-4079-A31B-34458E07C736}">
      <dgm:prSet/>
      <dgm:spPr/>
      <dgm:t>
        <a:bodyPr/>
        <a:lstStyle/>
        <a:p>
          <a:endParaRPr lang="en-US"/>
        </a:p>
      </dgm:t>
    </dgm:pt>
    <dgm:pt modelId="{B9994A98-4AF3-4DC1-B811-465F1AA61B49}" type="sibTrans" cxnId="{742BE072-371A-4079-A31B-34458E07C73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5D8D43C-30B0-4CC3-9173-310C3758AC6C}" type="pres">
      <dgm:prSet presAssocID="{E16B2C98-D301-481B-9E88-D9FEBC5479FC}" presName="Name0" presStyleCnt="0">
        <dgm:presLayoutVars>
          <dgm:animLvl val="lvl"/>
          <dgm:resizeHandles val="exact"/>
        </dgm:presLayoutVars>
      </dgm:prSet>
      <dgm:spPr/>
    </dgm:pt>
    <dgm:pt modelId="{C2B1F13D-C58F-4ED8-8A45-557FB444EC79}" type="pres">
      <dgm:prSet presAssocID="{C60B1DF0-F7A8-426A-AFC6-7E8464B9A8EF}" presName="compositeNode" presStyleCnt="0">
        <dgm:presLayoutVars>
          <dgm:bulletEnabled val="1"/>
        </dgm:presLayoutVars>
      </dgm:prSet>
      <dgm:spPr/>
    </dgm:pt>
    <dgm:pt modelId="{EEB98239-ECC8-4E0F-816B-5F0F9CDA8928}" type="pres">
      <dgm:prSet presAssocID="{C60B1DF0-F7A8-426A-AFC6-7E8464B9A8EF}" presName="bgRect" presStyleLbl="alignNode1" presStyleIdx="0" presStyleCnt="4"/>
      <dgm:spPr/>
    </dgm:pt>
    <dgm:pt modelId="{70800E65-EC21-4A0B-BD3F-C57D15E54F1F}" type="pres">
      <dgm:prSet presAssocID="{EEC264BB-00BC-4F72-8AAF-BF1D534E42F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90E2CDB-20CC-4275-9AA3-5A90DEAD981C}" type="pres">
      <dgm:prSet presAssocID="{C60B1DF0-F7A8-426A-AFC6-7E8464B9A8EF}" presName="nodeRect" presStyleLbl="alignNode1" presStyleIdx="0" presStyleCnt="4">
        <dgm:presLayoutVars>
          <dgm:bulletEnabled val="1"/>
        </dgm:presLayoutVars>
      </dgm:prSet>
      <dgm:spPr/>
    </dgm:pt>
    <dgm:pt modelId="{27B087F9-2DDA-4003-B25C-0BD40D135CB3}" type="pres">
      <dgm:prSet presAssocID="{EEC264BB-00BC-4F72-8AAF-BF1D534E42F7}" presName="sibTrans" presStyleCnt="0"/>
      <dgm:spPr/>
    </dgm:pt>
    <dgm:pt modelId="{A27DC0BE-2F04-480B-B46A-0351D77C988E}" type="pres">
      <dgm:prSet presAssocID="{13BB7BFF-8B65-4AB3-B8DA-326EF971F272}" presName="compositeNode" presStyleCnt="0">
        <dgm:presLayoutVars>
          <dgm:bulletEnabled val="1"/>
        </dgm:presLayoutVars>
      </dgm:prSet>
      <dgm:spPr/>
    </dgm:pt>
    <dgm:pt modelId="{9B21FB63-5A59-410A-8E64-948A82559EBD}" type="pres">
      <dgm:prSet presAssocID="{13BB7BFF-8B65-4AB3-B8DA-326EF971F272}" presName="bgRect" presStyleLbl="alignNode1" presStyleIdx="1" presStyleCnt="4"/>
      <dgm:spPr/>
    </dgm:pt>
    <dgm:pt modelId="{9D545E10-61C6-4F6A-BACB-339AFD08B005}" type="pres">
      <dgm:prSet presAssocID="{9F412A91-432D-4CB1-9826-D912320788A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C98FC34-4333-4E8C-88C1-A900005EB716}" type="pres">
      <dgm:prSet presAssocID="{13BB7BFF-8B65-4AB3-B8DA-326EF971F272}" presName="nodeRect" presStyleLbl="alignNode1" presStyleIdx="1" presStyleCnt="4">
        <dgm:presLayoutVars>
          <dgm:bulletEnabled val="1"/>
        </dgm:presLayoutVars>
      </dgm:prSet>
      <dgm:spPr/>
    </dgm:pt>
    <dgm:pt modelId="{51979606-2B5D-4D4E-B995-A542A46DC7F9}" type="pres">
      <dgm:prSet presAssocID="{9F412A91-432D-4CB1-9826-D912320788A9}" presName="sibTrans" presStyleCnt="0"/>
      <dgm:spPr/>
    </dgm:pt>
    <dgm:pt modelId="{29846661-1714-4ED9-BA58-7217DCCECD5C}" type="pres">
      <dgm:prSet presAssocID="{E8994E5B-B7AC-4EFA-8C0C-60AA34B9693A}" presName="compositeNode" presStyleCnt="0">
        <dgm:presLayoutVars>
          <dgm:bulletEnabled val="1"/>
        </dgm:presLayoutVars>
      </dgm:prSet>
      <dgm:spPr/>
    </dgm:pt>
    <dgm:pt modelId="{CE96CAD4-0AB5-4EBD-B651-3075DCCA5B6D}" type="pres">
      <dgm:prSet presAssocID="{E8994E5B-B7AC-4EFA-8C0C-60AA34B9693A}" presName="bgRect" presStyleLbl="alignNode1" presStyleIdx="2" presStyleCnt="4"/>
      <dgm:spPr/>
    </dgm:pt>
    <dgm:pt modelId="{5395C5DE-0DFD-41CD-85DF-466F4D9161FB}" type="pres">
      <dgm:prSet presAssocID="{D1F44AA1-959A-415C-A867-854963BF782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30BC8CA-13B3-4CB9-B697-52BA9B8DF080}" type="pres">
      <dgm:prSet presAssocID="{E8994E5B-B7AC-4EFA-8C0C-60AA34B9693A}" presName="nodeRect" presStyleLbl="alignNode1" presStyleIdx="2" presStyleCnt="4">
        <dgm:presLayoutVars>
          <dgm:bulletEnabled val="1"/>
        </dgm:presLayoutVars>
      </dgm:prSet>
      <dgm:spPr/>
    </dgm:pt>
    <dgm:pt modelId="{01CF31B6-1826-4A18-8AAD-6D539CDF59F1}" type="pres">
      <dgm:prSet presAssocID="{D1F44AA1-959A-415C-A867-854963BF7826}" presName="sibTrans" presStyleCnt="0"/>
      <dgm:spPr/>
    </dgm:pt>
    <dgm:pt modelId="{AA69CBD3-2A8A-4757-A558-DAC4BCE5AD41}" type="pres">
      <dgm:prSet presAssocID="{75CE6BA1-5F76-4F18-B08D-4C870D5D1F51}" presName="compositeNode" presStyleCnt="0">
        <dgm:presLayoutVars>
          <dgm:bulletEnabled val="1"/>
        </dgm:presLayoutVars>
      </dgm:prSet>
      <dgm:spPr/>
    </dgm:pt>
    <dgm:pt modelId="{5555B5EC-02FC-480A-A820-5EDC5ACBD66F}" type="pres">
      <dgm:prSet presAssocID="{75CE6BA1-5F76-4F18-B08D-4C870D5D1F51}" presName="bgRect" presStyleLbl="alignNode1" presStyleIdx="3" presStyleCnt="4"/>
      <dgm:spPr/>
    </dgm:pt>
    <dgm:pt modelId="{886E478E-5555-4314-9CCF-4D39296DA008}" type="pres">
      <dgm:prSet presAssocID="{B9994A98-4AF3-4DC1-B811-465F1AA61B4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0118C8F-A583-46C1-8B59-F308414F9AFA}" type="pres">
      <dgm:prSet presAssocID="{75CE6BA1-5F76-4F18-B08D-4C870D5D1F5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19E0003-A5E7-4113-BE63-66C823695889}" type="presOf" srcId="{13BB7BFF-8B65-4AB3-B8DA-326EF971F272}" destId="{9B21FB63-5A59-410A-8E64-948A82559EBD}" srcOrd="0" destOrd="0" presId="urn:microsoft.com/office/officeart/2016/7/layout/LinearBlockProcessNumbered"/>
    <dgm:cxn modelId="{4CCA7C0D-AD9C-4E81-99A0-68E159585F3F}" srcId="{E16B2C98-D301-481B-9E88-D9FEBC5479FC}" destId="{E8994E5B-B7AC-4EFA-8C0C-60AA34B9693A}" srcOrd="2" destOrd="0" parTransId="{56043683-6768-4CC0-984D-76FDEC48E220}" sibTransId="{D1F44AA1-959A-415C-A867-854963BF7826}"/>
    <dgm:cxn modelId="{966E8A0F-2EA8-4FE3-9AA8-6EAD3FE1ABDA}" type="presOf" srcId="{C60B1DF0-F7A8-426A-AFC6-7E8464B9A8EF}" destId="{C90E2CDB-20CC-4275-9AA3-5A90DEAD981C}" srcOrd="1" destOrd="0" presId="urn:microsoft.com/office/officeart/2016/7/layout/LinearBlockProcessNumbered"/>
    <dgm:cxn modelId="{E93F7124-8C76-4A9D-A9AA-42662517AED6}" type="presOf" srcId="{D1F44AA1-959A-415C-A867-854963BF7826}" destId="{5395C5DE-0DFD-41CD-85DF-466F4D9161FB}" srcOrd="0" destOrd="0" presId="urn:microsoft.com/office/officeart/2016/7/layout/LinearBlockProcessNumbered"/>
    <dgm:cxn modelId="{53F01231-E06F-4727-AE86-49172749556A}" type="presOf" srcId="{13BB7BFF-8B65-4AB3-B8DA-326EF971F272}" destId="{DC98FC34-4333-4E8C-88C1-A900005EB716}" srcOrd="1" destOrd="0" presId="urn:microsoft.com/office/officeart/2016/7/layout/LinearBlockProcessNumbered"/>
    <dgm:cxn modelId="{4814964E-716B-4A03-B0AC-31B338A21187}" type="presOf" srcId="{75CE6BA1-5F76-4F18-B08D-4C870D5D1F51}" destId="{F0118C8F-A583-46C1-8B59-F308414F9AFA}" srcOrd="1" destOrd="0" presId="urn:microsoft.com/office/officeart/2016/7/layout/LinearBlockProcessNumbered"/>
    <dgm:cxn modelId="{E2D4664F-8D08-4076-9224-9859311A8AA0}" srcId="{E16B2C98-D301-481B-9E88-D9FEBC5479FC}" destId="{C60B1DF0-F7A8-426A-AFC6-7E8464B9A8EF}" srcOrd="0" destOrd="0" parTransId="{B8DBD789-4A5D-4C7C-BDA9-C3E9F34D53B8}" sibTransId="{EEC264BB-00BC-4F72-8AAF-BF1D534E42F7}"/>
    <dgm:cxn modelId="{64FC8751-6C79-41ED-94F0-2FC8C9E98AE0}" type="presOf" srcId="{E8994E5B-B7AC-4EFA-8C0C-60AA34B9693A}" destId="{CE96CAD4-0AB5-4EBD-B651-3075DCCA5B6D}" srcOrd="0" destOrd="0" presId="urn:microsoft.com/office/officeart/2016/7/layout/LinearBlockProcessNumbered"/>
    <dgm:cxn modelId="{742BE072-371A-4079-A31B-34458E07C736}" srcId="{E16B2C98-D301-481B-9E88-D9FEBC5479FC}" destId="{75CE6BA1-5F76-4F18-B08D-4C870D5D1F51}" srcOrd="3" destOrd="0" parTransId="{E19E6BB5-1875-4A00-A8E4-C490C7FBF4FB}" sibTransId="{B9994A98-4AF3-4DC1-B811-465F1AA61B49}"/>
    <dgm:cxn modelId="{5D87765A-0576-4B67-8C47-B37553EFD69D}" type="presOf" srcId="{EEC264BB-00BC-4F72-8AAF-BF1D534E42F7}" destId="{70800E65-EC21-4A0B-BD3F-C57D15E54F1F}" srcOrd="0" destOrd="0" presId="urn:microsoft.com/office/officeart/2016/7/layout/LinearBlockProcessNumbered"/>
    <dgm:cxn modelId="{437594A7-ED48-4278-9A1E-4685D303D2F2}" type="presOf" srcId="{C60B1DF0-F7A8-426A-AFC6-7E8464B9A8EF}" destId="{EEB98239-ECC8-4E0F-816B-5F0F9CDA8928}" srcOrd="0" destOrd="0" presId="urn:microsoft.com/office/officeart/2016/7/layout/LinearBlockProcessNumbered"/>
    <dgm:cxn modelId="{85425FB6-103C-4E5C-86BF-A13177938840}" type="presOf" srcId="{75CE6BA1-5F76-4F18-B08D-4C870D5D1F51}" destId="{5555B5EC-02FC-480A-A820-5EDC5ACBD66F}" srcOrd="0" destOrd="0" presId="urn:microsoft.com/office/officeart/2016/7/layout/LinearBlockProcessNumbered"/>
    <dgm:cxn modelId="{B29AE4C6-065A-4B0C-9D53-45DA43CC64BB}" type="presOf" srcId="{9F412A91-432D-4CB1-9826-D912320788A9}" destId="{9D545E10-61C6-4F6A-BACB-339AFD08B005}" srcOrd="0" destOrd="0" presId="urn:microsoft.com/office/officeart/2016/7/layout/LinearBlockProcessNumbered"/>
    <dgm:cxn modelId="{BA1A27D2-98DC-43C3-A908-4F4BA108FC74}" type="presOf" srcId="{E8994E5B-B7AC-4EFA-8C0C-60AA34B9693A}" destId="{C30BC8CA-13B3-4CB9-B697-52BA9B8DF080}" srcOrd="1" destOrd="0" presId="urn:microsoft.com/office/officeart/2016/7/layout/LinearBlockProcessNumbered"/>
    <dgm:cxn modelId="{3DC90CF0-CDB6-4E78-93FB-CB176A9C961D}" srcId="{E16B2C98-D301-481B-9E88-D9FEBC5479FC}" destId="{13BB7BFF-8B65-4AB3-B8DA-326EF971F272}" srcOrd="1" destOrd="0" parTransId="{A8CA26B3-B39B-47D8-8E3E-058002899618}" sibTransId="{9F412A91-432D-4CB1-9826-D912320788A9}"/>
    <dgm:cxn modelId="{1D7EDEF4-EB1E-4D49-93C2-E9585DCACB9E}" type="presOf" srcId="{E16B2C98-D301-481B-9E88-D9FEBC5479FC}" destId="{35D8D43C-30B0-4CC3-9173-310C3758AC6C}" srcOrd="0" destOrd="0" presId="urn:microsoft.com/office/officeart/2016/7/layout/LinearBlockProcessNumbered"/>
    <dgm:cxn modelId="{94B602FB-E839-4DCE-9276-1420BB6B0AAD}" type="presOf" srcId="{B9994A98-4AF3-4DC1-B811-465F1AA61B49}" destId="{886E478E-5555-4314-9CCF-4D39296DA008}" srcOrd="0" destOrd="0" presId="urn:microsoft.com/office/officeart/2016/7/layout/LinearBlockProcessNumbered"/>
    <dgm:cxn modelId="{B357CAFB-C22C-4DA5-A2E1-FCA8B1741CF0}" type="presParOf" srcId="{35D8D43C-30B0-4CC3-9173-310C3758AC6C}" destId="{C2B1F13D-C58F-4ED8-8A45-557FB444EC79}" srcOrd="0" destOrd="0" presId="urn:microsoft.com/office/officeart/2016/7/layout/LinearBlockProcessNumbered"/>
    <dgm:cxn modelId="{FCB393BE-14CF-4265-9BF4-EFA5FBA56FB5}" type="presParOf" srcId="{C2B1F13D-C58F-4ED8-8A45-557FB444EC79}" destId="{EEB98239-ECC8-4E0F-816B-5F0F9CDA8928}" srcOrd="0" destOrd="0" presId="urn:microsoft.com/office/officeart/2016/7/layout/LinearBlockProcessNumbered"/>
    <dgm:cxn modelId="{40415DBA-5191-41B5-8122-9DCB181C39DD}" type="presParOf" srcId="{C2B1F13D-C58F-4ED8-8A45-557FB444EC79}" destId="{70800E65-EC21-4A0B-BD3F-C57D15E54F1F}" srcOrd="1" destOrd="0" presId="urn:microsoft.com/office/officeart/2016/7/layout/LinearBlockProcessNumbered"/>
    <dgm:cxn modelId="{ACFAF5F5-4098-4C01-993C-EE287BA38054}" type="presParOf" srcId="{C2B1F13D-C58F-4ED8-8A45-557FB444EC79}" destId="{C90E2CDB-20CC-4275-9AA3-5A90DEAD981C}" srcOrd="2" destOrd="0" presId="urn:microsoft.com/office/officeart/2016/7/layout/LinearBlockProcessNumbered"/>
    <dgm:cxn modelId="{098AA94D-226C-4B17-B9AF-8F62A25B22DE}" type="presParOf" srcId="{35D8D43C-30B0-4CC3-9173-310C3758AC6C}" destId="{27B087F9-2DDA-4003-B25C-0BD40D135CB3}" srcOrd="1" destOrd="0" presId="urn:microsoft.com/office/officeart/2016/7/layout/LinearBlockProcessNumbered"/>
    <dgm:cxn modelId="{51A01D2D-A102-4E6C-890E-243EC1FAB26F}" type="presParOf" srcId="{35D8D43C-30B0-4CC3-9173-310C3758AC6C}" destId="{A27DC0BE-2F04-480B-B46A-0351D77C988E}" srcOrd="2" destOrd="0" presId="urn:microsoft.com/office/officeart/2016/7/layout/LinearBlockProcessNumbered"/>
    <dgm:cxn modelId="{E2A26E7F-60C6-46A1-87D6-9DADCBFAB547}" type="presParOf" srcId="{A27DC0BE-2F04-480B-B46A-0351D77C988E}" destId="{9B21FB63-5A59-410A-8E64-948A82559EBD}" srcOrd="0" destOrd="0" presId="urn:microsoft.com/office/officeart/2016/7/layout/LinearBlockProcessNumbered"/>
    <dgm:cxn modelId="{323028FA-FB1E-4D46-8C50-1EFF301011D1}" type="presParOf" srcId="{A27DC0BE-2F04-480B-B46A-0351D77C988E}" destId="{9D545E10-61C6-4F6A-BACB-339AFD08B005}" srcOrd="1" destOrd="0" presId="urn:microsoft.com/office/officeart/2016/7/layout/LinearBlockProcessNumbered"/>
    <dgm:cxn modelId="{5FC121C0-614A-4D7C-9CA1-5870ED3C2A57}" type="presParOf" srcId="{A27DC0BE-2F04-480B-B46A-0351D77C988E}" destId="{DC98FC34-4333-4E8C-88C1-A900005EB716}" srcOrd="2" destOrd="0" presId="urn:microsoft.com/office/officeart/2016/7/layout/LinearBlockProcessNumbered"/>
    <dgm:cxn modelId="{511C3D53-E01C-45CA-B0D5-E4D8E517DFC2}" type="presParOf" srcId="{35D8D43C-30B0-4CC3-9173-310C3758AC6C}" destId="{51979606-2B5D-4D4E-B995-A542A46DC7F9}" srcOrd="3" destOrd="0" presId="urn:microsoft.com/office/officeart/2016/7/layout/LinearBlockProcessNumbered"/>
    <dgm:cxn modelId="{A5BC38D6-2214-430E-ABC0-5BDC1C8F715A}" type="presParOf" srcId="{35D8D43C-30B0-4CC3-9173-310C3758AC6C}" destId="{29846661-1714-4ED9-BA58-7217DCCECD5C}" srcOrd="4" destOrd="0" presId="urn:microsoft.com/office/officeart/2016/7/layout/LinearBlockProcessNumbered"/>
    <dgm:cxn modelId="{E074FEC4-C11F-4AD0-BC61-5CF283171850}" type="presParOf" srcId="{29846661-1714-4ED9-BA58-7217DCCECD5C}" destId="{CE96CAD4-0AB5-4EBD-B651-3075DCCA5B6D}" srcOrd="0" destOrd="0" presId="urn:microsoft.com/office/officeart/2016/7/layout/LinearBlockProcessNumbered"/>
    <dgm:cxn modelId="{1E226FE7-4A47-4A2E-800D-2AC548AC9677}" type="presParOf" srcId="{29846661-1714-4ED9-BA58-7217DCCECD5C}" destId="{5395C5DE-0DFD-41CD-85DF-466F4D9161FB}" srcOrd="1" destOrd="0" presId="urn:microsoft.com/office/officeart/2016/7/layout/LinearBlockProcessNumbered"/>
    <dgm:cxn modelId="{3400015B-4AF4-46CC-9052-FC8D2C291964}" type="presParOf" srcId="{29846661-1714-4ED9-BA58-7217DCCECD5C}" destId="{C30BC8CA-13B3-4CB9-B697-52BA9B8DF080}" srcOrd="2" destOrd="0" presId="urn:microsoft.com/office/officeart/2016/7/layout/LinearBlockProcessNumbered"/>
    <dgm:cxn modelId="{FCC4828D-1400-46E5-BF77-A0F28CDFAEBE}" type="presParOf" srcId="{35D8D43C-30B0-4CC3-9173-310C3758AC6C}" destId="{01CF31B6-1826-4A18-8AAD-6D539CDF59F1}" srcOrd="5" destOrd="0" presId="urn:microsoft.com/office/officeart/2016/7/layout/LinearBlockProcessNumbered"/>
    <dgm:cxn modelId="{B31D9966-5FCC-4872-8636-3499230A0162}" type="presParOf" srcId="{35D8D43C-30B0-4CC3-9173-310C3758AC6C}" destId="{AA69CBD3-2A8A-4757-A558-DAC4BCE5AD41}" srcOrd="6" destOrd="0" presId="urn:microsoft.com/office/officeart/2016/7/layout/LinearBlockProcessNumbered"/>
    <dgm:cxn modelId="{14379536-6319-449D-840D-9E76D59C741C}" type="presParOf" srcId="{AA69CBD3-2A8A-4757-A558-DAC4BCE5AD41}" destId="{5555B5EC-02FC-480A-A820-5EDC5ACBD66F}" srcOrd="0" destOrd="0" presId="urn:microsoft.com/office/officeart/2016/7/layout/LinearBlockProcessNumbered"/>
    <dgm:cxn modelId="{0DE57733-2842-4D19-BD15-7A1B38541F12}" type="presParOf" srcId="{AA69CBD3-2A8A-4757-A558-DAC4BCE5AD41}" destId="{886E478E-5555-4314-9CCF-4D39296DA008}" srcOrd="1" destOrd="0" presId="urn:microsoft.com/office/officeart/2016/7/layout/LinearBlockProcessNumbered"/>
    <dgm:cxn modelId="{9DE17F70-C32F-4FC4-A637-58B3D66663E9}" type="presParOf" srcId="{AA69CBD3-2A8A-4757-A558-DAC4BCE5AD41}" destId="{F0118C8F-A583-46C1-8B59-F308414F9AF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C4A2C-B272-452A-9BF7-BBBA5548290F}">
      <dsp:nvSpPr>
        <dsp:cNvPr id="0" name=""/>
        <dsp:cNvSpPr/>
      </dsp:nvSpPr>
      <dsp:spPr>
        <a:xfrm>
          <a:off x="457588" y="30908"/>
          <a:ext cx="1250801" cy="1250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2FEBC-C788-486B-8A85-F94530BD24A8}">
      <dsp:nvSpPr>
        <dsp:cNvPr id="0" name=""/>
        <dsp:cNvSpPr/>
      </dsp:nvSpPr>
      <dsp:spPr>
        <a:xfrm>
          <a:off x="720257" y="293577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F1ABE-51D9-4F6C-BED5-737D0AFE134F}">
      <dsp:nvSpPr>
        <dsp:cNvPr id="0" name=""/>
        <dsp:cNvSpPr/>
      </dsp:nvSpPr>
      <dsp:spPr>
        <a:xfrm>
          <a:off x="1976419" y="30908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ONE DATASET CONTAINING 1249 STATISTICAL UNITS</a:t>
          </a:r>
          <a:endParaRPr lang="en-US" sz="2000" kern="1200"/>
        </a:p>
      </dsp:txBody>
      <dsp:txXfrm>
        <a:off x="1976419" y="30908"/>
        <a:ext cx="2948318" cy="1250801"/>
      </dsp:txXfrm>
    </dsp:sp>
    <dsp:sp modelId="{BC957444-5EA7-4F6E-8BC1-0FF540AFE122}">
      <dsp:nvSpPr>
        <dsp:cNvPr id="0" name=""/>
        <dsp:cNvSpPr/>
      </dsp:nvSpPr>
      <dsp:spPr>
        <a:xfrm>
          <a:off x="5438461" y="30908"/>
          <a:ext cx="1250801" cy="1250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743FF-E174-4DB4-9A31-0CBCA5FFA30B}">
      <dsp:nvSpPr>
        <dsp:cNvPr id="0" name=""/>
        <dsp:cNvSpPr/>
      </dsp:nvSpPr>
      <dsp:spPr>
        <a:xfrm>
          <a:off x="5701129" y="293577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F3C0D-A06A-4D2D-B752-A316AA1C5D39}">
      <dsp:nvSpPr>
        <dsp:cNvPr id="0" name=""/>
        <dsp:cNvSpPr/>
      </dsp:nvSpPr>
      <dsp:spPr>
        <a:xfrm>
          <a:off x="6957292" y="30908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114 DIFFERENT FEATURES (ONLINE PLATFORMS AND MOBILE APPLICATIONS)</a:t>
          </a:r>
          <a:endParaRPr lang="en-US" sz="2000" kern="1200"/>
        </a:p>
      </dsp:txBody>
      <dsp:txXfrm>
        <a:off x="6957292" y="30908"/>
        <a:ext cx="2948318" cy="1250801"/>
      </dsp:txXfrm>
    </dsp:sp>
    <dsp:sp modelId="{A4639A5A-FD2C-4C8A-9005-400A20496088}">
      <dsp:nvSpPr>
        <dsp:cNvPr id="0" name=""/>
        <dsp:cNvSpPr/>
      </dsp:nvSpPr>
      <dsp:spPr>
        <a:xfrm>
          <a:off x="457588" y="1806749"/>
          <a:ext cx="1250801" cy="1250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2EA3D-7ED7-4F5C-AF8C-263AA395B6FB}">
      <dsp:nvSpPr>
        <dsp:cNvPr id="0" name=""/>
        <dsp:cNvSpPr/>
      </dsp:nvSpPr>
      <dsp:spPr>
        <a:xfrm>
          <a:off x="720257" y="2069417"/>
          <a:ext cx="725465" cy="725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40C80-6BEF-4365-8355-5699E9BE4955}">
      <dsp:nvSpPr>
        <dsp:cNvPr id="0" name=""/>
        <dsp:cNvSpPr/>
      </dsp:nvSpPr>
      <dsp:spPr>
        <a:xfrm>
          <a:off x="1976419" y="1806749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TIME EXPRESSED IN SECOND, DATA CONSUMPTION IN BYTES</a:t>
          </a:r>
          <a:endParaRPr lang="en-US" sz="2000" kern="1200"/>
        </a:p>
      </dsp:txBody>
      <dsp:txXfrm>
        <a:off x="1976419" y="1806749"/>
        <a:ext cx="2948318" cy="1250801"/>
      </dsp:txXfrm>
    </dsp:sp>
    <dsp:sp modelId="{5B6D5926-2125-4562-BD51-2145E1A7880E}">
      <dsp:nvSpPr>
        <dsp:cNvPr id="0" name=""/>
        <dsp:cNvSpPr/>
      </dsp:nvSpPr>
      <dsp:spPr>
        <a:xfrm>
          <a:off x="5438461" y="1806749"/>
          <a:ext cx="1250801" cy="1250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3A37B-07F0-4774-9AB2-EFDF7CDDC86A}">
      <dsp:nvSpPr>
        <dsp:cNvPr id="0" name=""/>
        <dsp:cNvSpPr/>
      </dsp:nvSpPr>
      <dsp:spPr>
        <a:xfrm>
          <a:off x="5701129" y="2069417"/>
          <a:ext cx="725465" cy="725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FC3E7-5985-4DCE-AF23-D5A9FBC341AC}">
      <dsp:nvSpPr>
        <dsp:cNvPr id="0" name=""/>
        <dsp:cNvSpPr/>
      </dsp:nvSpPr>
      <dsp:spPr>
        <a:xfrm>
          <a:off x="6957292" y="1806749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TASK IS TO IDENTIFY THE EXISTENCE OF CONSUMER GROUPS</a:t>
          </a:r>
          <a:endParaRPr lang="en-US" sz="2000" kern="1200"/>
        </a:p>
      </dsp:txBody>
      <dsp:txXfrm>
        <a:off x="6957292" y="1806749"/>
        <a:ext cx="2948318" cy="1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98239-ECC8-4E0F-816B-5F0F9CDA8928}">
      <dsp:nvSpPr>
        <dsp:cNvPr id="0" name=""/>
        <dsp:cNvSpPr/>
      </dsp:nvSpPr>
      <dsp:spPr>
        <a:xfrm>
          <a:off x="202" y="77796"/>
          <a:ext cx="2444055" cy="2932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DELTED FEATURES RELATED TO DATA USAGE</a:t>
          </a:r>
          <a:endParaRPr lang="en-US" sz="1600" kern="1200"/>
        </a:p>
      </dsp:txBody>
      <dsp:txXfrm>
        <a:off x="202" y="1250943"/>
        <a:ext cx="2444055" cy="1759719"/>
      </dsp:txXfrm>
    </dsp:sp>
    <dsp:sp modelId="{70800E65-EC21-4A0B-BD3F-C57D15E54F1F}">
      <dsp:nvSpPr>
        <dsp:cNvPr id="0" name=""/>
        <dsp:cNvSpPr/>
      </dsp:nvSpPr>
      <dsp:spPr>
        <a:xfrm>
          <a:off x="202" y="77796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2" y="77796"/>
        <a:ext cx="2444055" cy="1173146"/>
      </dsp:txXfrm>
    </dsp:sp>
    <dsp:sp modelId="{9B21FB63-5A59-410A-8E64-948A82559EBD}">
      <dsp:nvSpPr>
        <dsp:cNvPr id="0" name=""/>
        <dsp:cNvSpPr/>
      </dsp:nvSpPr>
      <dsp:spPr>
        <a:xfrm>
          <a:off x="2639782" y="77796"/>
          <a:ext cx="2444055" cy="2932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DELETED FEATURES THAT CONTAINED LESS THAN TWO USERS’ ENTRIES</a:t>
          </a:r>
          <a:endParaRPr lang="en-US" sz="1600" kern="1200"/>
        </a:p>
      </dsp:txBody>
      <dsp:txXfrm>
        <a:off x="2639782" y="1250943"/>
        <a:ext cx="2444055" cy="1759719"/>
      </dsp:txXfrm>
    </dsp:sp>
    <dsp:sp modelId="{9D545E10-61C6-4F6A-BACB-339AFD08B005}">
      <dsp:nvSpPr>
        <dsp:cNvPr id="0" name=""/>
        <dsp:cNvSpPr/>
      </dsp:nvSpPr>
      <dsp:spPr>
        <a:xfrm>
          <a:off x="2639782" y="77796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9782" y="77796"/>
        <a:ext cx="2444055" cy="1173146"/>
      </dsp:txXfrm>
    </dsp:sp>
    <dsp:sp modelId="{CE96CAD4-0AB5-4EBD-B651-3075DCCA5B6D}">
      <dsp:nvSpPr>
        <dsp:cNvPr id="0" name=""/>
        <dsp:cNvSpPr/>
      </dsp:nvSpPr>
      <dsp:spPr>
        <a:xfrm>
          <a:off x="5279362" y="77796"/>
          <a:ext cx="2444055" cy="2932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DELETAED DUPLICATED ENTIRES</a:t>
          </a:r>
          <a:endParaRPr lang="en-US" sz="1600" kern="1200"/>
        </a:p>
      </dsp:txBody>
      <dsp:txXfrm>
        <a:off x="5279362" y="1250943"/>
        <a:ext cx="2444055" cy="1759719"/>
      </dsp:txXfrm>
    </dsp:sp>
    <dsp:sp modelId="{5395C5DE-0DFD-41CD-85DF-466F4D9161FB}">
      <dsp:nvSpPr>
        <dsp:cNvPr id="0" name=""/>
        <dsp:cNvSpPr/>
      </dsp:nvSpPr>
      <dsp:spPr>
        <a:xfrm>
          <a:off x="5279362" y="77796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9362" y="77796"/>
        <a:ext cx="2444055" cy="1173146"/>
      </dsp:txXfrm>
    </dsp:sp>
    <dsp:sp modelId="{5555B5EC-02FC-480A-A820-5EDC5ACBD66F}">
      <dsp:nvSpPr>
        <dsp:cNvPr id="0" name=""/>
        <dsp:cNvSpPr/>
      </dsp:nvSpPr>
      <dsp:spPr>
        <a:xfrm>
          <a:off x="7918942" y="77796"/>
          <a:ext cx="2444055" cy="2932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PERFORMED LOG TRANSOFMORATION DESCRIBED BEFORE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l-PL" sz="1600" i="1" kern="1200" smtClean="0">
                      <a:solidFill>
                        <a:srgbClr val="836967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l-PL" sz="1600" i="1" kern="120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pl-PL" sz="1600" i="1" kern="1200">
                      <a:latin typeface="Cambria Math" panose="02040503050406030204" pitchFamily="18" charset="0"/>
                    </a:rPr>
                    <m:t>𝑖𝑗</m:t>
                  </m:r>
                </m:sub>
              </m:sSub>
              <m:r>
                <a:rPr lang="pl-PL" sz="1600" i="0" kern="1200">
                  <a:latin typeface="Cambria Math" panose="02040503050406030204" pitchFamily="18" charset="0"/>
                </a:rPr>
                <m:t>=</m:t>
              </m:r>
              <m:func>
                <m:funcPr>
                  <m:ctrlPr>
                    <a:rPr lang="pl-PL" sz="1600" i="1" kern="120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pl-PL" sz="1600" i="0" kern="1200">
                      <a:latin typeface="Cambria Math" panose="02040503050406030204" pitchFamily="18" charset="0"/>
                    </a:rPr>
                    <m:t>ln</m:t>
                  </m:r>
                </m:fName>
                <m:e>
                  <m:d>
                    <m:dPr>
                      <m:ctrlPr>
                        <a:rPr lang="pl-PL" sz="1600" i="1" kern="120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pl-PL" sz="1600" i="1" kern="1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i="1" kern="1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600" i="1" kern="12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l-PL" sz="1600" i="0" kern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1600" i="1" kern="120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l-PL" sz="1600" i="1" kern="1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i="0" kern="120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e>
                  </m:d>
                </m:e>
              </m:func>
            </m:oMath>
          </a14:m>
          <a:endParaRPr lang="en-US" sz="1600" kern="1200" dirty="0"/>
        </a:p>
      </dsp:txBody>
      <dsp:txXfrm>
        <a:off x="7918942" y="1250943"/>
        <a:ext cx="2444055" cy="1759719"/>
      </dsp:txXfrm>
    </dsp:sp>
    <dsp:sp modelId="{886E478E-5555-4314-9CCF-4D39296DA008}">
      <dsp:nvSpPr>
        <dsp:cNvPr id="0" name=""/>
        <dsp:cNvSpPr/>
      </dsp:nvSpPr>
      <dsp:spPr>
        <a:xfrm>
          <a:off x="7918942" y="77796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918942" y="77796"/>
        <a:ext cx="2444055" cy="117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1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549C5-B5B6-4898-8630-053866568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46077-9A52-8C4E-FB6F-27A0C15D9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793000" y="0"/>
            <a:ext cx="1219198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AF8E917-AD12-33F3-6243-D0032E2B8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371600"/>
            <a:ext cx="4532128" cy="36075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34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UNSUPERVISED METHODS TO GROUP USERS’ CONSUMPTION BEHAVIOUR TO ENHANCE PERSONALIZE SERVICE DEGRADATION POLICIES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43DFA6-AAD3-45D1-9463-5131054B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>
            <a:extLst>
              <a:ext uri="{FF2B5EF4-FFF2-40B4-BE49-F238E27FC236}">
                <a16:creationId xmlns:a16="http://schemas.microsoft.com/office/drawing/2014/main" id="{4698CDBF-F636-9544-A9B5-613A62A5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156" y="1371601"/>
            <a:ext cx="4694326" cy="4419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Project Module 1</a:t>
            </a:r>
            <a:endParaRPr lang="en-US" b="0">
              <a:solidFill>
                <a:srgbClr val="FFFFFF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Roberto Casaluce – Maciej Zuziak</a:t>
            </a:r>
            <a:endParaRPr lang="en-US" b="0">
              <a:solidFill>
                <a:srgbClr val="FFFFFF"/>
              </a:solidFill>
              <a:effectLst/>
            </a:endParaRPr>
          </a:p>
          <a:p>
            <a:pPr>
              <a:lnSpc>
                <a:spcPct val="120000"/>
              </a:lnSpc>
            </a:pP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6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742F24-7E9D-4987-3A23-E4CAE3B4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 HAVE…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Symbol zastępczy zawartości 2">
                <a:extLst>
                  <a:ext uri="{FF2B5EF4-FFF2-40B4-BE49-F238E27FC236}">
                    <a16:creationId xmlns:a16="http://schemas.microsoft.com/office/drawing/2014/main" id="{A03C15EF-9B31-240F-B6ED-955DE14FE4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4264562"/>
                  </p:ext>
                </p:extLst>
              </p:nvPr>
            </p:nvGraphicFramePr>
            <p:xfrm>
              <a:off x="914399" y="2853369"/>
              <a:ext cx="10363200" cy="30884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Symbol zastępczy zawartości 2">
                <a:extLst>
                  <a:ext uri="{FF2B5EF4-FFF2-40B4-BE49-F238E27FC236}">
                    <a16:creationId xmlns:a16="http://schemas.microsoft.com/office/drawing/2014/main" id="{A03C15EF-9B31-240F-B6ED-955DE14FE4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4264562"/>
                  </p:ext>
                </p:extLst>
              </p:nvPr>
            </p:nvGraphicFramePr>
            <p:xfrm>
              <a:off x="914399" y="2853369"/>
              <a:ext cx="10363200" cy="30884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549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okno, budynek&#10;&#10;Opis wygenerowany automatycznie">
            <a:extLst>
              <a:ext uri="{FF2B5EF4-FFF2-40B4-BE49-F238E27FC236}">
                <a16:creationId xmlns:a16="http://schemas.microsoft.com/office/drawing/2014/main" id="{E5A196EF-CADB-1848-093D-86F0B822B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9" b="432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570011-C16C-80B6-933A-3FD6B548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 VISUALIZAITON (PCA)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A8A820F-874F-1EBC-49BB-EF002605C1AC}"/>
              </a:ext>
            </a:extLst>
          </p:cNvPr>
          <p:cNvSpPr txBox="1"/>
          <p:nvPr/>
        </p:nvSpPr>
        <p:spPr>
          <a:xfrm>
            <a:off x="3048674" y="3246357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dirty="0">
                <a:effectLst/>
              </a:rPr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785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467D4B-E74A-DEAF-2A2F-89799C4F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" y="56644"/>
            <a:ext cx="4659668" cy="288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9522460-BD3B-F9F4-2E3E-88C0147C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88" y="56644"/>
            <a:ext cx="4659668" cy="288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65AB6A-A32D-750A-FF25-A8FC6051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3" y="3856621"/>
            <a:ext cx="4661493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0E0F7AE-EC44-FDB7-D2B5-7A910770D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34" y="3856621"/>
            <a:ext cx="4661493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ED83675-8ACD-D261-0B73-943944E82E0C}"/>
              </a:ext>
            </a:extLst>
          </p:cNvPr>
          <p:cNvSpPr txBox="1"/>
          <p:nvPr/>
        </p:nvSpPr>
        <p:spPr>
          <a:xfrm>
            <a:off x="4705043" y="1100517"/>
            <a:ext cx="288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/>
              <a:t>LOG TRANSFORMED DATA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B6736A3-8701-69BF-2DFB-8880DC79DEFD}"/>
              </a:ext>
            </a:extLst>
          </p:cNvPr>
          <p:cNvSpPr txBox="1"/>
          <p:nvPr/>
        </p:nvSpPr>
        <p:spPr>
          <a:xfrm>
            <a:off x="4654945" y="4723251"/>
            <a:ext cx="28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/>
              <a:t>SCALED DATA</a:t>
            </a:r>
          </a:p>
        </p:txBody>
      </p:sp>
    </p:spTree>
    <p:extLst>
      <p:ext uri="{BB962C8B-B14F-4D97-AF65-F5344CB8AC3E}">
        <p14:creationId xmlns:p14="http://schemas.microsoft.com/office/powerpoint/2010/main" val="100911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8EA86933-1023-8EA4-7F89-1CCB9B5B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88" y="321734"/>
            <a:ext cx="4700391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B2CA346-329E-69FB-770A-67B28EA9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312" y="3631096"/>
            <a:ext cx="4470542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9BCB5E7-7D94-B861-26A2-E976F4EB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1679635"/>
            <a:ext cx="5426764" cy="335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4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9" name="Straight Connector 8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20" name="Rectangle 8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A75A1C70-E686-B1BF-C747-F4A83C372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" r="3" b="3"/>
          <a:stretch/>
        </p:blipFill>
        <p:spPr bwMode="auto">
          <a:xfrm>
            <a:off x="990600" y="1066799"/>
            <a:ext cx="5108575" cy="335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50569965-DB5D-AB96-556D-7F0BACE7F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5160" b="3"/>
          <a:stretch/>
        </p:blipFill>
        <p:spPr bwMode="auto">
          <a:xfrm>
            <a:off x="6099175" y="1066799"/>
            <a:ext cx="5101240" cy="335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1" name="Straight Connector 89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44231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44231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86440FE-2CCB-1DB2-9126-065E8EDA5BF9}"/>
              </a:ext>
            </a:extLst>
          </p:cNvPr>
          <p:cNvSpPr txBox="1"/>
          <p:nvPr/>
        </p:nvSpPr>
        <p:spPr>
          <a:xfrm>
            <a:off x="7444672" y="466101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 TRANSFORMED DATA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76B18CE3-E2DD-BF86-0C8C-3BE7AB8ED93E}"/>
              </a:ext>
            </a:extLst>
          </p:cNvPr>
          <p:cNvSpPr txBox="1"/>
          <p:nvPr/>
        </p:nvSpPr>
        <p:spPr>
          <a:xfrm>
            <a:off x="2548041" y="464482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SCALED DATA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C3B89A8-9BAE-5D5E-1553-A402204254C6}"/>
              </a:ext>
            </a:extLst>
          </p:cNvPr>
          <p:cNvSpPr txBox="1"/>
          <p:nvPr/>
        </p:nvSpPr>
        <p:spPr>
          <a:xfrm>
            <a:off x="3048674" y="3246357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dirty="0">
                <a:effectLst/>
              </a:rPr>
              <a:t>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19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7B23CB47-61EB-2C72-C68E-FBB4E808D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5160" b="3"/>
          <a:stretch/>
        </p:blipFill>
        <p:spPr bwMode="auto">
          <a:xfrm>
            <a:off x="1284175" y="263027"/>
            <a:ext cx="9623650" cy="633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7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10917B1-AF51-C3AD-559F-D85BCD04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9" y="893826"/>
            <a:ext cx="9313932" cy="57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730FD13-C18D-0625-A66C-ED590D60DC8E}"/>
              </a:ext>
            </a:extLst>
          </p:cNvPr>
          <p:cNvSpPr txBox="1"/>
          <p:nvPr/>
        </p:nvSpPr>
        <p:spPr>
          <a:xfrm>
            <a:off x="10058401" y="1780556"/>
            <a:ext cx="461665" cy="39803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pl-PL" dirty="0"/>
              <a:t>FIRST TWO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199955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F1E0AF-923F-54EF-27E6-EE99D839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55" y="115305"/>
            <a:ext cx="10363200" cy="1314443"/>
          </a:xfrm>
        </p:spPr>
        <p:txBody>
          <a:bodyPr/>
          <a:lstStyle/>
          <a:p>
            <a:r>
              <a:rPr lang="pl-PL" dirty="0"/>
              <a:t>ROBUST PCA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25F623-7CFD-3365-60FB-088D4D24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5" y="869551"/>
            <a:ext cx="9313932" cy="57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B5CD019-6FC0-F25A-99A5-D199839F308E}"/>
              </a:ext>
            </a:extLst>
          </p:cNvPr>
          <p:cNvSpPr txBox="1"/>
          <p:nvPr/>
        </p:nvSpPr>
        <p:spPr>
          <a:xfrm>
            <a:off x="10291300" y="1549111"/>
            <a:ext cx="461665" cy="39803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pl-PL" dirty="0"/>
              <a:t>FIRST TWO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175704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C25F623-7CFD-3365-60FB-088D4D24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5" y="869551"/>
            <a:ext cx="9313932" cy="57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B5CD019-6FC0-F25A-99A5-D199839F308E}"/>
              </a:ext>
            </a:extLst>
          </p:cNvPr>
          <p:cNvSpPr txBox="1"/>
          <p:nvPr/>
        </p:nvSpPr>
        <p:spPr>
          <a:xfrm>
            <a:off x="10291300" y="1549111"/>
            <a:ext cx="461665" cy="39803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pl-PL" dirty="0"/>
              <a:t>FIRST TWO PRINCIPAL COMPONENTS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352395D-15CC-67B2-BCC8-B55F4DBAED33}"/>
              </a:ext>
            </a:extLst>
          </p:cNvPr>
          <p:cNvSpPr txBox="1"/>
          <p:nvPr/>
        </p:nvSpPr>
        <p:spPr>
          <a:xfrm>
            <a:off x="750536" y="5988449"/>
            <a:ext cx="1652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Regular</a:t>
            </a:r>
            <a:r>
              <a:rPr lang="pl-PL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l-PL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points</a:t>
            </a:r>
            <a:r>
              <a:rPr lang="pl-PL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F2FAEF1-86D1-CC9E-2A2A-49D6648432E5}"/>
              </a:ext>
            </a:extLst>
          </p:cNvPr>
          <p:cNvCxnSpPr/>
          <p:nvPr/>
        </p:nvCxnSpPr>
        <p:spPr>
          <a:xfrm flipV="1">
            <a:off x="2023009" y="4515356"/>
            <a:ext cx="509798" cy="147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E9F8053-7797-A28A-510F-7ED6ED921E3B}"/>
              </a:ext>
            </a:extLst>
          </p:cNvPr>
          <p:cNvSpPr txBox="1"/>
          <p:nvPr/>
        </p:nvSpPr>
        <p:spPr>
          <a:xfrm>
            <a:off x="4934118" y="5844226"/>
            <a:ext cx="1717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Regular</a:t>
            </a:r>
            <a:r>
              <a:rPr lang="pl-PL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l-PL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points</a:t>
            </a:r>
            <a:r>
              <a:rPr lang="pl-PL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0C5FEB8E-439E-24C4-298E-F275F21D3D0B}"/>
              </a:ext>
            </a:extLst>
          </p:cNvPr>
          <p:cNvCxnSpPr/>
          <p:nvPr/>
        </p:nvCxnSpPr>
        <p:spPr>
          <a:xfrm flipH="1" flipV="1">
            <a:off x="4183582" y="3940821"/>
            <a:ext cx="1237070" cy="190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0DBC14CC-9889-5E27-F6C9-D2F81FD219AF}"/>
              </a:ext>
            </a:extLst>
          </p:cNvPr>
          <p:cNvSpPr txBox="1"/>
          <p:nvPr/>
        </p:nvSpPr>
        <p:spPr>
          <a:xfrm>
            <a:off x="270072" y="765711"/>
            <a:ext cx="1579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Orthogonal</a:t>
            </a:r>
            <a:r>
              <a:rPr lang="pl-PL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l-PL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outliners</a:t>
            </a:r>
            <a:r>
              <a:rPr lang="pl-PL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pl-PL" dirty="0"/>
            </a:br>
            <a:endParaRPr lang="pl-PL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EA3534F7-3F48-B77E-7BE1-769FF5ED5DFE}"/>
              </a:ext>
            </a:extLst>
          </p:cNvPr>
          <p:cNvCxnSpPr/>
          <p:nvPr/>
        </p:nvCxnSpPr>
        <p:spPr>
          <a:xfrm>
            <a:off x="1439035" y="1319002"/>
            <a:ext cx="964300" cy="5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EFAC977-D2F3-BA78-FF84-EABE3F565B88}"/>
              </a:ext>
            </a:extLst>
          </p:cNvPr>
          <p:cNvSpPr txBox="1"/>
          <p:nvPr/>
        </p:nvSpPr>
        <p:spPr>
          <a:xfrm>
            <a:off x="5500561" y="291724"/>
            <a:ext cx="1418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Bad</a:t>
            </a:r>
            <a:endParaRPr lang="pl-PL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leverage</a:t>
            </a:r>
            <a:r>
              <a:rPr lang="pl-PL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 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AD6D952B-DEEE-CB53-4115-3582B1AAB4C0}"/>
              </a:ext>
            </a:extLst>
          </p:cNvPr>
          <p:cNvCxnSpPr/>
          <p:nvPr/>
        </p:nvCxnSpPr>
        <p:spPr>
          <a:xfrm flipH="1">
            <a:off x="4426343" y="1117113"/>
            <a:ext cx="1278542" cy="76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ngle view of neural network branches">
            <a:extLst>
              <a:ext uri="{FF2B5EF4-FFF2-40B4-BE49-F238E27FC236}">
                <a16:creationId xmlns:a16="http://schemas.microsoft.com/office/drawing/2014/main" id="{005651F5-06AD-7FC2-5E4E-826A63E3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5" name="Rectangle 1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262096-F137-1F92-F097-7DB6DE40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CLUSTERING</a:t>
            </a: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Digital financial graph">
            <a:extLst>
              <a:ext uri="{FF2B5EF4-FFF2-40B4-BE49-F238E27FC236}">
                <a16:creationId xmlns:a16="http://schemas.microsoft.com/office/drawing/2014/main" id="{89F83FA7-4ACB-D688-256A-CAEC74796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9E8956-63FC-482D-EACB-BDFC6862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 AND FEATURE ENGINEERING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476720-E3AD-A48C-F5B3-12F58349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1959"/>
            <a:ext cx="10363200" cy="65722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CLUSTERING METHOD SELECTION</a:t>
            </a:r>
            <a:endParaRPr lang="pl-PL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D36FF4-1E1D-CF5A-9BEE-D33D0FBE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4" y="2028820"/>
            <a:ext cx="582686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0BDE225-5268-75B9-503B-9F5FC4B7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35" y="2028820"/>
            <a:ext cx="582686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1A1A660-BAB6-2A81-A4C7-FC517D89D329}"/>
              </a:ext>
            </a:extLst>
          </p:cNvPr>
          <p:cNvSpPr txBox="1"/>
          <p:nvPr/>
        </p:nvSpPr>
        <p:spPr>
          <a:xfrm>
            <a:off x="1167951" y="1650775"/>
            <a:ext cx="4447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AGGLOMERATIVE HIERARCHICAL CLUSTERING METHOD 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E0FD68B-82A8-BF46-BDDB-17438110F782}"/>
              </a:ext>
            </a:extLst>
          </p:cNvPr>
          <p:cNvSpPr txBox="1"/>
          <p:nvPr/>
        </p:nvSpPr>
        <p:spPr>
          <a:xfrm>
            <a:off x="7779817" y="1650775"/>
            <a:ext cx="3497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AGGLOMERATIVE HIERARCHICAL CLUSTERING METHOD 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63680FE-1D71-EA79-6C0E-E69406E64E3C}"/>
              </a:ext>
            </a:extLst>
          </p:cNvPr>
          <p:cNvSpPr txBox="1"/>
          <p:nvPr/>
        </p:nvSpPr>
        <p:spPr>
          <a:xfrm>
            <a:off x="5391319" y="1229180"/>
            <a:ext cx="1639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Hartigan</a:t>
            </a:r>
            <a:r>
              <a:rPr lang="pl-PL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Index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4849312-FB0B-E83F-2046-591E0B2A9801}"/>
              </a:ext>
            </a:extLst>
          </p:cNvPr>
          <p:cNvSpPr txBox="1"/>
          <p:nvPr/>
        </p:nvSpPr>
        <p:spPr>
          <a:xfrm>
            <a:off x="14161" y="5729866"/>
            <a:ext cx="5943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From a previous work (Rojas et al., 2020):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3/4 clusters 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Medium,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 and Very High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476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B2E4D1A-3041-E15E-4EBE-8ABB520B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290237"/>
            <a:ext cx="4491547" cy="1500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3400" b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EVALUATING CLUSTERING METHODS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AFE29-04A0-463D-818A-CF92F3272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EEB689F-B2B2-F55F-E7BB-301CD34C1E35}"/>
              </a:ext>
            </a:extLst>
          </p:cNvPr>
          <p:cNvSpPr txBox="1"/>
          <p:nvPr/>
        </p:nvSpPr>
        <p:spPr>
          <a:xfrm>
            <a:off x="6400800" y="1366284"/>
            <a:ext cx="4796346" cy="4416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87000"/>
            </a:pPr>
            <a:r>
              <a:rPr lang="en-US" b="0" i="0" u="none" strike="noStrike">
                <a:effectLst/>
              </a:rPr>
              <a:t>Cluster </a:t>
            </a:r>
            <a:r>
              <a:rPr lang="en-US" b="1" i="0" u="none" strike="noStrike">
                <a:effectLst/>
              </a:rPr>
              <a:t>stability </a:t>
            </a:r>
            <a:r>
              <a:rPr lang="en-US" b="0" i="0" u="none" strike="noStrike">
                <a:effectLst/>
              </a:rPr>
              <a:t>measure::</a:t>
            </a:r>
            <a:endParaRPr lang="en-US" b="0">
              <a:effectLst/>
            </a:endParaRPr>
          </a:p>
          <a:p>
            <a:pPr fontAlgn="base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The average proportion of non-overlap (APN)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The average distance (AD)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The average distance between means (ADM)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The figure of merit (FOM)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CE17F5-F28C-7716-0580-5A7761DF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475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76A8974-9D57-96D8-D490-7CAE31DF9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33957"/>
              </p:ext>
            </p:extLst>
          </p:nvPr>
        </p:nvGraphicFramePr>
        <p:xfrm>
          <a:off x="912628" y="1072044"/>
          <a:ext cx="4491548" cy="2757520"/>
        </p:xfrm>
        <a:graphic>
          <a:graphicData uri="http://schemas.openxmlformats.org/drawingml/2006/table">
            <a:tbl>
              <a:tblPr/>
              <a:tblGrid>
                <a:gridCol w="1162182">
                  <a:extLst>
                    <a:ext uri="{9D8B030D-6E8A-4147-A177-3AD203B41FA5}">
                      <a16:colId xmlns:a16="http://schemas.microsoft.com/office/drawing/2014/main" val="2103494540"/>
                    </a:ext>
                  </a:extLst>
                </a:gridCol>
                <a:gridCol w="1137841">
                  <a:extLst>
                    <a:ext uri="{9D8B030D-6E8A-4147-A177-3AD203B41FA5}">
                      <a16:colId xmlns:a16="http://schemas.microsoft.com/office/drawing/2014/main" val="1401629353"/>
                    </a:ext>
                  </a:extLst>
                </a:gridCol>
                <a:gridCol w="1409086">
                  <a:extLst>
                    <a:ext uri="{9D8B030D-6E8A-4147-A177-3AD203B41FA5}">
                      <a16:colId xmlns:a16="http://schemas.microsoft.com/office/drawing/2014/main" val="137672854"/>
                    </a:ext>
                  </a:extLst>
                </a:gridCol>
                <a:gridCol w="782439">
                  <a:extLst>
                    <a:ext uri="{9D8B030D-6E8A-4147-A177-3AD203B41FA5}">
                      <a16:colId xmlns:a16="http://schemas.microsoft.com/office/drawing/2014/main" val="2522945706"/>
                    </a:ext>
                  </a:extLst>
                </a:gridCol>
              </a:tblGrid>
              <a:tr h="6893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APN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0.015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kmeans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547130"/>
                  </a:ext>
                </a:extLst>
              </a:tr>
              <a:tr h="6893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23.40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kmeans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78614"/>
                  </a:ext>
                </a:extLst>
              </a:tr>
              <a:tr h="6893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ADM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kmeans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996223"/>
                  </a:ext>
                </a:extLst>
              </a:tr>
              <a:tr h="6893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FOM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2.18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kmeans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pl-PL" sz="3900">
                        <a:effectLst/>
                      </a:endParaRPr>
                    </a:p>
                  </a:txBody>
                  <a:tcPr marL="73029" marR="73029" marT="104325" marB="104325">
                    <a:lnL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7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666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054485F-24A3-8CE7-9E70-4FCB1DB333CA}"/>
              </a:ext>
            </a:extLst>
          </p:cNvPr>
          <p:cNvSpPr txBox="1"/>
          <p:nvPr/>
        </p:nvSpPr>
        <p:spPr>
          <a:xfrm>
            <a:off x="914402" y="3108960"/>
            <a:ext cx="3798275" cy="2682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3700" b="1" i="0" u="none" strike="noStrike" dirty="0">
                <a:effectLst/>
                <a:latin typeface="+mj-lt"/>
                <a:ea typeface="+mj-ea"/>
                <a:cs typeface="+mj-cs"/>
              </a:rPr>
              <a:t>Internal </a:t>
            </a:r>
            <a:r>
              <a:rPr lang="en-US" sz="3700" b="0" i="0" u="none" strike="noStrike" dirty="0">
                <a:effectLst/>
                <a:latin typeface="+mj-lt"/>
                <a:ea typeface="+mj-ea"/>
                <a:cs typeface="+mj-cs"/>
              </a:rPr>
              <a:t>measures for cluster validation</a:t>
            </a:r>
            <a:endParaRPr lang="en-US" sz="3700" b="0" dirty="0"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br>
              <a:rPr lang="en-US" sz="3700" dirty="0">
                <a:latin typeface="+mj-lt"/>
                <a:ea typeface="+mj-ea"/>
                <a:cs typeface="+mj-cs"/>
              </a:rPr>
            </a:br>
            <a:endParaRPr lang="en-US" sz="3700" dirty="0"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3D9990-956B-4AC8-93BB-32078816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131FFC87-3ED1-7741-2B8B-BBFEACA7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475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6468D22-C8C9-3561-AD5C-FA86C985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929" y="2707829"/>
            <a:ext cx="38156580" cy="81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3CCA421-15E9-C37E-9D69-F0C389942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28315"/>
              </p:ext>
            </p:extLst>
          </p:nvPr>
        </p:nvGraphicFramePr>
        <p:xfrm>
          <a:off x="5303521" y="2503076"/>
          <a:ext cx="5896896" cy="2044758"/>
        </p:xfrm>
        <a:graphic>
          <a:graphicData uri="http://schemas.openxmlformats.org/drawingml/2006/table">
            <a:tbl>
              <a:tblPr/>
              <a:tblGrid>
                <a:gridCol w="2098254">
                  <a:extLst>
                    <a:ext uri="{9D8B030D-6E8A-4147-A177-3AD203B41FA5}">
                      <a16:colId xmlns:a16="http://schemas.microsoft.com/office/drawing/2014/main" val="1549799750"/>
                    </a:ext>
                  </a:extLst>
                </a:gridCol>
                <a:gridCol w="1293719">
                  <a:extLst>
                    <a:ext uri="{9D8B030D-6E8A-4147-A177-3AD203B41FA5}">
                      <a16:colId xmlns:a16="http://schemas.microsoft.com/office/drawing/2014/main" val="475684280"/>
                    </a:ext>
                  </a:extLst>
                </a:gridCol>
                <a:gridCol w="1953851">
                  <a:extLst>
                    <a:ext uri="{9D8B030D-6E8A-4147-A177-3AD203B41FA5}">
                      <a16:colId xmlns:a16="http://schemas.microsoft.com/office/drawing/2014/main" val="3359307906"/>
                    </a:ext>
                  </a:extLst>
                </a:gridCol>
                <a:gridCol w="551072">
                  <a:extLst>
                    <a:ext uri="{9D8B030D-6E8A-4147-A177-3AD203B41FA5}">
                      <a16:colId xmlns:a16="http://schemas.microsoft.com/office/drawing/2014/main" val="3051199676"/>
                    </a:ext>
                  </a:extLst>
                </a:gridCol>
              </a:tblGrid>
              <a:tr h="6815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Connectivity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140.92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hierarchical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87839"/>
                  </a:ext>
                </a:extLst>
              </a:tr>
              <a:tr h="6815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Dunn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hierarchical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793251"/>
                  </a:ext>
                </a:extLst>
              </a:tr>
              <a:tr h="6815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Silhouette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kmeans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pl-PL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39" marR="72339" marT="103146" marB="10314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4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01" name="Straight Connector 7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302" name="Rectangle 7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40D6A44-1220-A3B5-9569-4B569031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308337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2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Evaluating a Clustering Solution</a:t>
            </a:r>
            <a:br>
              <a:rPr lang="en-US" sz="22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303" name="Straight Connector 7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FA320757-27D2-1F46-0E30-41224F89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2853369"/>
            <a:ext cx="4308339" cy="30884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b="1" i="0" u="none" strike="noStrike" cap="none" normalizeH="0" baseline="0">
                <a:ln>
                  <a:noFill/>
                </a:ln>
                <a:effectLst/>
              </a:rPr>
              <a:t>Evaluating a Clustering Solution</a:t>
            </a:r>
            <a:endParaRPr kumimoji="0" lang="en-US" altLang="pl-PL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b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pl-PL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Silhouette widths kmeans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                   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BF1F15-F98B-D7DA-BD30-11B56D0C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5130" y="622561"/>
            <a:ext cx="4237605" cy="26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D86BE8CF-EEF5-3476-5DE2-621106D2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9270" y="3563430"/>
            <a:ext cx="4289324" cy="265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47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75C5B1D-FAF6-5954-6C42-71F7C981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131" y="1636608"/>
            <a:ext cx="5799963" cy="358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FFD46B-D890-C010-6ADB-1A479989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495" y="2853369"/>
            <a:ext cx="4079988" cy="30884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sz="1100" b="1" i="0" u="none" strike="noStrike" cap="none" normalizeH="0" baseline="0">
                <a:ln>
                  <a:noFill/>
                </a:ln>
                <a:effectLst/>
              </a:rPr>
              <a:t>Evaluating a Clustering Solution</a:t>
            </a:r>
            <a:endParaRPr kumimoji="0" lang="en-US" altLang="pl-PL" sz="11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br>
              <a:rPr kumimoji="0" lang="en-US" altLang="pl-PL" sz="1100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pl-PL" sz="11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effectLst/>
              </a:rPr>
              <a:t>Hubert index kmeans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effectLst/>
              </a:rPr>
              <a:t>          </a:t>
            </a:r>
            <a:br>
              <a:rPr kumimoji="0" lang="en-US" altLang="pl-PL" sz="1100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pl-PL" sz="11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effectLst/>
              </a:rPr>
              <a:t>According to the majority rule, the best number of clusters is  3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effectLst/>
              </a:rPr>
              <a:t>* 10 proposed 3 as the best number of clusters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r>
              <a:rPr kumimoji="0" lang="en-US" altLang="pl-PL" sz="1100" b="0" i="0" u="none" strike="noStrike" cap="none" normalizeH="0" baseline="0">
                <a:ln>
                  <a:noFill/>
                </a:ln>
                <a:effectLst/>
              </a:rPr>
              <a:t>* 1 proposed 4 as the best number of clusters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Tx/>
              <a:buNone/>
              <a:tabLst/>
            </a:pPr>
            <a:br>
              <a:rPr kumimoji="0" lang="en-US" altLang="pl-PL" sz="1100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pl-PL" sz="11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941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43D0E6C-0700-468C-11D2-139A7658DBE8}"/>
              </a:ext>
            </a:extLst>
          </p:cNvPr>
          <p:cNvSpPr txBox="1"/>
          <p:nvPr/>
        </p:nvSpPr>
        <p:spPr>
          <a:xfrm>
            <a:off x="864066" y="520117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KMEANS 3 CLUSTERS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A1C55830-6EDA-3FD4-0A50-621B3D25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9" y="1298421"/>
            <a:ext cx="7143395" cy="44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2587380-BFE2-5CD9-5BA8-D9C34D2B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57378"/>
              </p:ext>
            </p:extLst>
          </p:nvPr>
        </p:nvGraphicFramePr>
        <p:xfrm>
          <a:off x="8221735" y="2639871"/>
          <a:ext cx="3738294" cy="1578258"/>
        </p:xfrm>
        <a:graphic>
          <a:graphicData uri="http://schemas.openxmlformats.org/drawingml/2006/table">
            <a:tbl>
              <a:tblPr/>
              <a:tblGrid>
                <a:gridCol w="1246098">
                  <a:extLst>
                    <a:ext uri="{9D8B030D-6E8A-4147-A177-3AD203B41FA5}">
                      <a16:colId xmlns:a16="http://schemas.microsoft.com/office/drawing/2014/main" val="2128593104"/>
                    </a:ext>
                  </a:extLst>
                </a:gridCol>
                <a:gridCol w="1246098">
                  <a:extLst>
                    <a:ext uri="{9D8B030D-6E8A-4147-A177-3AD203B41FA5}">
                      <a16:colId xmlns:a16="http://schemas.microsoft.com/office/drawing/2014/main" val="1496260666"/>
                    </a:ext>
                  </a:extLst>
                </a:gridCol>
                <a:gridCol w="1246098">
                  <a:extLst>
                    <a:ext uri="{9D8B030D-6E8A-4147-A177-3AD203B41FA5}">
                      <a16:colId xmlns:a16="http://schemas.microsoft.com/office/drawing/2014/main" val="2217842058"/>
                    </a:ext>
                  </a:extLst>
                </a:gridCol>
              </a:tblGrid>
              <a:tr h="597157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Clusters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65932"/>
                  </a:ext>
                </a:extLst>
              </a:tr>
              <a:tr h="29045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pl-PL">
                        <a:effectLst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pl-PL">
                        <a:effectLst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pl-PL">
                        <a:effectLst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664512"/>
                  </a:ext>
                </a:extLst>
              </a:tr>
              <a:tr h="6724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266 </a:t>
                      </a:r>
                      <a:endParaRPr lang="pl-PL">
                        <a:effectLst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343 </a:t>
                      </a:r>
                      <a:endParaRPr lang="pl-PL">
                        <a:effectLst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  <a:endParaRPr lang="pl-PL" dirty="0">
                        <a:effectLst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73876"/>
                  </a:ext>
                </a:extLst>
              </a:tr>
            </a:tbl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7A60587D-CF6F-660E-4204-F71BA86EF0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03087" y="5334183"/>
            <a:ext cx="2244040" cy="65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543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5D1D1BF-F82F-7B4A-28E7-6B2C4A3E04CB}"/>
              </a:ext>
            </a:extLst>
          </p:cNvPr>
          <p:cNvSpPr txBox="1"/>
          <p:nvPr/>
        </p:nvSpPr>
        <p:spPr>
          <a:xfrm>
            <a:off x="899719" y="402401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Reference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4BD9CC-D864-0E0B-056A-98B96BEA4F8E}"/>
              </a:ext>
            </a:extLst>
          </p:cNvPr>
          <p:cNvSpPr txBox="1"/>
          <p:nvPr/>
        </p:nvSpPr>
        <p:spPr>
          <a:xfrm>
            <a:off x="899719" y="1325731"/>
            <a:ext cx="10266028" cy="1605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Metcalf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L., &amp;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Casey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W. (2016). </a:t>
            </a:r>
            <a:r>
              <a:rPr lang="pl-PL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pl-PL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applied </a:t>
            </a:r>
            <a:r>
              <a:rPr lang="pl-PL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mathematics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Syngress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l-PL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Rojas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J. S.,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Pekar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Rendón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Á., &amp;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Corrales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J. C. (2020). Smart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consumption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profiling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Incremental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learning-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OTT service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degradation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l-PL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l-PL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207426-207442.</a:t>
            </a:r>
            <a:endParaRPr lang="pl-PL" b="0" dirty="0">
              <a:effectLst/>
            </a:endParaRPr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784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FD7AB6-1B2A-83A6-4667-11B537BD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</p:spPr>
        <p:txBody>
          <a:bodyPr>
            <a:normAutofit/>
          </a:bodyPr>
          <a:lstStyle/>
          <a:p>
            <a:r>
              <a:rPr lang="pl-PL" dirty="0"/>
              <a:t>OVERVIEW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EE1A064-BE4C-C5AC-593A-628E6C8BB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366585"/>
              </p:ext>
            </p:extLst>
          </p:nvPr>
        </p:nvGraphicFramePr>
        <p:xfrm>
          <a:off x="914399" y="2853369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98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CDD0FD8-852F-378D-E00D-17EA85B7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69" y="189000"/>
            <a:ext cx="10487861" cy="648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47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E7458E-F6EF-8C82-0A59-6BD8E0555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69" y="189000"/>
            <a:ext cx="10487861" cy="648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8632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7A72911-F688-E6B3-3DD0-2B340668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4" y="189000"/>
            <a:ext cx="10487861" cy="648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8032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EF8BD52-1BB0-AB4F-5EC7-2D5303614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6" y="189000"/>
            <a:ext cx="10487861" cy="648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2168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7CCE193E-D3CC-F70D-C855-A4B23FA2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69" y="189000"/>
            <a:ext cx="10487862" cy="648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5796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870F4D92-453C-2337-FB6E-2F5C0DF15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155" b="857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17524A2-E94F-BADD-4829-58C8726F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371600"/>
            <a:ext cx="5758628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 OVERVIEW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4005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LeftStep">
      <a:dk1>
        <a:srgbClr val="000000"/>
      </a:dk1>
      <a:lt1>
        <a:srgbClr val="FFFFFF"/>
      </a:lt1>
      <a:dk2>
        <a:srgbClr val="1B302C"/>
      </a:dk2>
      <a:lt2>
        <a:srgbClr val="F1F3F0"/>
      </a:lt2>
      <a:accent1>
        <a:srgbClr val="AF29E7"/>
      </a:accent1>
      <a:accent2>
        <a:srgbClr val="6333DA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529B33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385</Words>
  <Application>Microsoft Office PowerPoint</Application>
  <PresentationFormat>Panoramiczny</PresentationFormat>
  <Paragraphs>109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Grandview Display</vt:lpstr>
      <vt:lpstr>Times New Roman</vt:lpstr>
      <vt:lpstr>DashVTI</vt:lpstr>
      <vt:lpstr>UNSUPERVISED METHODS TO GROUP USERS’ CONSUMPTION BEHAVIOUR TO ENHANCE PERSONALIZE SERVICE DEGRADATION POLICIES</vt:lpstr>
      <vt:lpstr>EXPLORATORY DATA ANALYSIS AND FEATURE ENGINEERING</vt:lpstr>
      <vt:lpstr>OVERVIEW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FEATURE ENGINEERING OVERVIEW </vt:lpstr>
      <vt:lpstr>WE HAVE…</vt:lpstr>
      <vt:lpstr>DATASET VISUALIZAITON (PCA)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ROBUST PCA</vt:lpstr>
      <vt:lpstr>Prezentacja programu PowerPoint</vt:lpstr>
      <vt:lpstr>CLUSTERING</vt:lpstr>
      <vt:lpstr>CLUSTERING METHOD SELECTION</vt:lpstr>
      <vt:lpstr>EVALUATING CLUSTERING METHODS</vt:lpstr>
      <vt:lpstr>Prezentacja programu PowerPoint</vt:lpstr>
      <vt:lpstr>Evaluating a Clustering Solution  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METHODS TO GROUP USERS’ CONSUMPTION BEHAVIOUR TO ENHANCE PERSONALIZE SERVICE DEGRADATION POLICIES</dc:title>
  <dc:creator>Maciej Zuziak</dc:creator>
  <cp:lastModifiedBy>Maciej Zuziak</cp:lastModifiedBy>
  <cp:revision>1</cp:revision>
  <dcterms:created xsi:type="dcterms:W3CDTF">2022-05-20T17:34:06Z</dcterms:created>
  <dcterms:modified xsi:type="dcterms:W3CDTF">2022-05-21T12:04:50Z</dcterms:modified>
</cp:coreProperties>
</file>