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6F2F-5B47-4B50-AA9E-226072898B2F}" type="datetimeFigureOut">
              <a:rPr lang="de-DE" smtClean="0"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67E3-382F-4F52-BF42-CAD9644437A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laue Be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4076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1340768"/>
            <a:ext cx="1835696" cy="5517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rapezoid 11"/>
          <p:cNvSpPr/>
          <p:nvPr/>
        </p:nvSpPr>
        <p:spPr>
          <a:xfrm>
            <a:off x="1619672" y="836712"/>
            <a:ext cx="6120680" cy="504056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79712" y="1052736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084168" y="1052736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716016" y="1052736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47864" y="1052736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79512" y="1484784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smtClean="0"/>
              <a:t>Home</a:t>
            </a:r>
          </a:p>
          <a:p>
            <a:r>
              <a:rPr lang="de-DE" sz="1400" u="sng" dirty="0" smtClean="0"/>
              <a:t>Karte</a:t>
            </a:r>
          </a:p>
          <a:p>
            <a:r>
              <a:rPr lang="de-DE" sz="1400" dirty="0" smtClean="0"/>
              <a:t>- </a:t>
            </a:r>
            <a:r>
              <a:rPr lang="de-DE" sz="1400" u="sng" dirty="0" err="1" smtClean="0"/>
              <a:t>Erba</a:t>
            </a:r>
            <a:r>
              <a:rPr lang="de-DE" sz="1400" u="sng" dirty="0" smtClean="0"/>
              <a:t>-Rundfahrt</a:t>
            </a:r>
          </a:p>
          <a:p>
            <a:r>
              <a:rPr lang="de-DE" sz="1400" dirty="0" smtClean="0"/>
              <a:t>- </a:t>
            </a:r>
          </a:p>
          <a:p>
            <a:r>
              <a:rPr lang="de-DE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Verpflegung</a:t>
            </a:r>
          </a:p>
          <a:p>
            <a:pPr>
              <a:buFontTx/>
              <a:buChar char="-"/>
            </a:pPr>
            <a:r>
              <a:rPr lang="de-DE" sz="1400" dirty="0" smtClean="0"/>
              <a:t> </a:t>
            </a:r>
            <a:r>
              <a:rPr lang="de-DE" sz="1400" u="sng" dirty="0" smtClean="0"/>
              <a:t>Lieferdienste</a:t>
            </a:r>
          </a:p>
          <a:p>
            <a:pPr>
              <a:buFontTx/>
              <a:buChar char="-"/>
            </a:pPr>
            <a:r>
              <a:rPr lang="de-DE" sz="1400" dirty="0" smtClean="0"/>
              <a:t> </a:t>
            </a:r>
            <a:r>
              <a:rPr lang="de-DE" sz="1400" u="sng" dirty="0" smtClean="0"/>
              <a:t>Zum Abholen</a:t>
            </a:r>
          </a:p>
          <a:p>
            <a:r>
              <a:rPr lang="de-DE" sz="1400" u="sng" dirty="0" err="1" smtClean="0"/>
              <a:t>Lorem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Ipsum</a:t>
            </a:r>
            <a:endParaRPr lang="de-DE" sz="1400" u="sng" dirty="0" smtClean="0"/>
          </a:p>
          <a:p>
            <a:r>
              <a:rPr lang="de-DE" sz="1400" u="sng" dirty="0" err="1" smtClean="0"/>
              <a:t>Lorem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Ipsum</a:t>
            </a:r>
            <a:endParaRPr lang="de-DE" sz="1400" u="sng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179512" y="573325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Über uns</a:t>
            </a:r>
          </a:p>
          <a:p>
            <a:r>
              <a:rPr lang="de-DE" u="sng" dirty="0" smtClean="0"/>
              <a:t>Links</a:t>
            </a:r>
          </a:p>
          <a:p>
            <a:r>
              <a:rPr lang="de-DE" u="sng" dirty="0" smtClean="0"/>
              <a:t>Impressum</a:t>
            </a:r>
            <a:endParaRPr lang="de-DE" u="sng" dirty="0"/>
          </a:p>
        </p:txBody>
      </p:sp>
      <p:sp>
        <p:nvSpPr>
          <p:cNvPr id="15" name="Textfeld 14"/>
          <p:cNvSpPr txBox="1"/>
          <p:nvPr/>
        </p:nvSpPr>
        <p:spPr>
          <a:xfrm>
            <a:off x="251520" y="18864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Willkommen auf der ERBA!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162880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LOREM IPSUM</a:t>
            </a:r>
          </a:p>
          <a:p>
            <a:endParaRPr lang="de-DE" dirty="0"/>
          </a:p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Jascha</dc:creator>
  <cp:lastModifiedBy>Jascha</cp:lastModifiedBy>
  <cp:revision>1</cp:revision>
  <dcterms:created xsi:type="dcterms:W3CDTF">2013-04-30T09:21:29Z</dcterms:created>
  <dcterms:modified xsi:type="dcterms:W3CDTF">2013-04-30T09:43:06Z</dcterms:modified>
</cp:coreProperties>
</file>