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3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2/23/2025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Kaish/image-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Secure Data Hiding in Image Using </a:t>
            </a:r>
            <a:r>
              <a:rPr lang="en-US" dirty="0" err="1" smtClean="0"/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7443" y="3965880"/>
            <a:ext cx="10152157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MOHD KAISH SHEKH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MOHD KAISH SHEKH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GOEL INSTITUTE OF TECHNOLOGY AND MANAGEMENT LUCKNOW &amp; COMPUTER SCIENCE DEPARTMENT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Integrate advanced encryption algorithms for enhanced security.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Expand support to multimedia formats like audio and video.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Develop a user-friendly graphical interface (GUI) for easier use.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73" y="943718"/>
            <a:ext cx="11029615" cy="4673324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increasing need for secure communication has led to the development of techniques for hiding sensitive information.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Traditional encryption methods may draw attention;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steganography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provides a covert way to hide data.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project aims to securely hide messages within images using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steganography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with password protection.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85" y="1524000"/>
            <a:ext cx="8637015" cy="36904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 smtClean="0"/>
              <a:t>Python</a:t>
            </a:r>
          </a:p>
          <a:p>
            <a:r>
              <a:rPr lang="en-US" sz="3200" dirty="0" err="1" smtClean="0"/>
              <a:t>OpenCV</a:t>
            </a:r>
            <a:r>
              <a:rPr lang="en-US" sz="3200" dirty="0" smtClean="0"/>
              <a:t> (for image processing)</a:t>
            </a:r>
          </a:p>
          <a:p>
            <a:r>
              <a:rPr lang="en-US" sz="3200" dirty="0" err="1" smtClean="0"/>
              <a:t>NumPy</a:t>
            </a:r>
            <a:r>
              <a:rPr lang="en-US" sz="3200" dirty="0" smtClean="0"/>
              <a:t> (for data manipulation)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0195665" cy="418437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Password protection ensures only authorized users can extract the hidden message.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Supports lossless image formats (e.g., PNG) for accurate data retrieval.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Implements robust error handling for incorrect password entries.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professionals seeking covert data transfer.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Individuals needing secure communication channels.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Researchers and developers working on data hiding techniques.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 descr="code im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797" y="1269093"/>
            <a:ext cx="4996632" cy="5185534"/>
          </a:xfrm>
        </p:spPr>
      </p:pic>
      <p:pic>
        <p:nvPicPr>
          <p:cNvPr id="5" name="Picture 4" descr="im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404" y="1684493"/>
            <a:ext cx="5767767" cy="1559450"/>
          </a:xfrm>
          <a:prstGeom prst="rect">
            <a:avLst/>
          </a:prstGeom>
        </p:spPr>
      </p:pic>
      <p:pic>
        <p:nvPicPr>
          <p:cNvPr id="6" name="Picture 5" descr="img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182" y="4188227"/>
            <a:ext cx="5295561" cy="11675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3971" y="1143000"/>
            <a:ext cx="366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Hide a Message</a:t>
            </a:r>
            <a:endParaRPr lang="en-US" b="1" dirty="0" smtClean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70171" y="3548743"/>
            <a:ext cx="366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Extract a Message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447522" cy="4673324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project effectively demonstrates secure data hiding using image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steganography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Password protection ensures confidentiality and prevents unauthorized access.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Provides a practical and reliable method for covert communication.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6625151" cy="4673324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hlinkClick r:id="rId2"/>
              </a:rPr>
              <a:t>https://github.com/MKaish/image-steganography.git</a:t>
            </a:r>
            <a:endParaRPr lang="en-IN" dirty="0"/>
          </a:p>
        </p:txBody>
      </p:sp>
      <p:pic>
        <p:nvPicPr>
          <p:cNvPr id="3074" name="Picture 2" descr="http://api.qrserver.com/v1/create-qr-code/?data=https://github.com/MKaish/image-steganography.gi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87746" y="2002971"/>
            <a:ext cx="2381250" cy="2381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103</TotalTime>
  <Words>244</Words>
  <Application>Microsoft Office PowerPoint</Application>
  <PresentationFormat>Custom</PresentationFormat>
  <Paragraphs>47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ABU</cp:lastModifiedBy>
  <cp:revision>29</cp:revision>
  <dcterms:created xsi:type="dcterms:W3CDTF">2021-05-26T16:50:10Z</dcterms:created>
  <dcterms:modified xsi:type="dcterms:W3CDTF">2025-02-23T11:47:50Z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