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73" r:id="rId13"/>
    <p:sldId id="274" r:id="rId14"/>
    <p:sldId id="275" r:id="rId15"/>
    <p:sldId id="276" r:id="rId16"/>
    <p:sldId id="277" r:id="rId17"/>
    <p:sldId id="267" r:id="rId18"/>
    <p:sldId id="268" r:id="rId19"/>
    <p:sldId id="269" r:id="rId20"/>
    <p:sldId id="270" r:id="rId21"/>
    <p:sldId id="271" r:id="rId22"/>
    <p:sldId id="272"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mun Kaiyum" initials="MK" lastIdx="1" clrIdx="0">
    <p:extLst>
      <p:ext uri="{19B8F6BF-5375-455C-9EA6-DF929625EA0E}">
        <p15:presenceInfo xmlns:p15="http://schemas.microsoft.com/office/powerpoint/2012/main" userId="Mamun Kaiyu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7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5T14:29:07.750"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12/5/2019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12/5/2019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mailto:admin@example.com"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123D-5DEC-47E3-8705-80B43B88F1F1}"/>
              </a:ext>
            </a:extLst>
          </p:cNvPr>
          <p:cNvSpPr>
            <a:spLocks noGrp="1"/>
          </p:cNvSpPr>
          <p:nvPr>
            <p:ph type="title"/>
          </p:nvPr>
        </p:nvSpPr>
        <p:spPr>
          <a:xfrm>
            <a:off x="838200" y="365125"/>
            <a:ext cx="10515600" cy="858991"/>
          </a:xfrm>
        </p:spPr>
        <p:txBody>
          <a:bodyPr>
            <a:noAutofit/>
          </a:bodyPr>
          <a:lstStyle/>
          <a:p>
            <a:pPr algn="ctr"/>
            <a:br>
              <a:rPr lang="en-US" sz="7200" b="1" dirty="0">
                <a:ln w="22225">
                  <a:solidFill>
                    <a:schemeClr val="accent2"/>
                  </a:solidFill>
                  <a:prstDash val="solid"/>
                </a:ln>
                <a:solidFill>
                  <a:schemeClr val="accent2">
                    <a:lumMod val="40000"/>
                    <a:lumOff val="60000"/>
                  </a:schemeClr>
                </a:solidFill>
              </a:rPr>
            </a:br>
            <a:r>
              <a:rPr lang="en-US" sz="7200" b="1" dirty="0">
                <a:ln w="22225">
                  <a:solidFill>
                    <a:schemeClr val="accent2"/>
                  </a:solidFill>
                  <a:prstDash val="solid"/>
                </a:ln>
                <a:solidFill>
                  <a:schemeClr val="accent2">
                    <a:lumMod val="40000"/>
                    <a:lumOff val="60000"/>
                  </a:schemeClr>
                </a:solidFill>
              </a:rPr>
              <a:t>MSCS 621 – Fall 2019</a:t>
            </a:r>
            <a:endParaRPr lang="en-US" sz="7200" dirty="0"/>
          </a:p>
        </p:txBody>
      </p:sp>
      <p:sp>
        <p:nvSpPr>
          <p:cNvPr id="5" name="Rectangle 4">
            <a:extLst>
              <a:ext uri="{FF2B5EF4-FFF2-40B4-BE49-F238E27FC236}">
                <a16:creationId xmlns:a16="http://schemas.microsoft.com/office/drawing/2014/main" id="{FB786556-F773-40D3-8A9E-058B433A47CA}"/>
              </a:ext>
            </a:extLst>
          </p:cNvPr>
          <p:cNvSpPr/>
          <p:nvPr/>
        </p:nvSpPr>
        <p:spPr>
          <a:xfrm>
            <a:off x="3995265" y="3781187"/>
            <a:ext cx="4201470"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By Mamun Kaiyum</a:t>
            </a:r>
          </a:p>
        </p:txBody>
      </p:sp>
      <p:sp>
        <p:nvSpPr>
          <p:cNvPr id="7" name="Rectangle 6">
            <a:extLst>
              <a:ext uri="{FF2B5EF4-FFF2-40B4-BE49-F238E27FC236}">
                <a16:creationId xmlns:a16="http://schemas.microsoft.com/office/drawing/2014/main" id="{45904C41-126A-4ED0-ACEF-E100BA744DE8}"/>
              </a:ext>
            </a:extLst>
          </p:cNvPr>
          <p:cNvSpPr/>
          <p:nvPr/>
        </p:nvSpPr>
        <p:spPr>
          <a:xfrm>
            <a:off x="2695037" y="2217958"/>
            <a:ext cx="6801926"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Final Project - </a:t>
            </a:r>
            <a:r>
              <a:rPr lang="en-US" sz="5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Leantime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D9D9E-6439-4368-8736-250E699D6470}"/>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D30C0CDA-87C5-4ED7-A5AD-F3E81455204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B5972B-F22D-4E54-ADF1-2A80EEA82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4" y="1768805"/>
            <a:ext cx="9919855" cy="4053034"/>
          </a:xfrm>
          <a:prstGeom prst="rect">
            <a:avLst/>
          </a:prstGeom>
        </p:spPr>
      </p:pic>
      <p:sp>
        <p:nvSpPr>
          <p:cNvPr id="6" name="TextBox 5">
            <a:extLst>
              <a:ext uri="{FF2B5EF4-FFF2-40B4-BE49-F238E27FC236}">
                <a16:creationId xmlns:a16="http://schemas.microsoft.com/office/drawing/2014/main" id="{094919DA-6587-439F-82EB-E453550D712D}"/>
              </a:ext>
            </a:extLst>
          </p:cNvPr>
          <p:cNvSpPr txBox="1"/>
          <p:nvPr/>
        </p:nvSpPr>
        <p:spPr>
          <a:xfrm>
            <a:off x="1400962" y="1222821"/>
            <a:ext cx="4517390" cy="307777"/>
          </a:xfrm>
          <a:prstGeom prst="rect">
            <a:avLst/>
          </a:prstGeom>
          <a:noFill/>
        </p:spPr>
        <p:txBody>
          <a:bodyPr wrap="none" rtlCol="0">
            <a:spAutoFit/>
          </a:bodyPr>
          <a:lstStyle/>
          <a:p>
            <a:r>
              <a:rPr lang="en-US" sz="1400" dirty="0"/>
              <a:t>In the device section, the instance should appear deployed.</a:t>
            </a:r>
          </a:p>
        </p:txBody>
      </p:sp>
      <p:sp>
        <p:nvSpPr>
          <p:cNvPr id="7" name="Isosceles Triangle 6">
            <a:extLst>
              <a:ext uri="{FF2B5EF4-FFF2-40B4-BE49-F238E27FC236}">
                <a16:creationId xmlns:a16="http://schemas.microsoft.com/office/drawing/2014/main" id="{F386F8C0-C8C2-4B15-BAAD-71E683C33A14}"/>
              </a:ext>
            </a:extLst>
          </p:cNvPr>
          <p:cNvSpPr/>
          <p:nvPr/>
        </p:nvSpPr>
        <p:spPr>
          <a:xfrm rot="5400000">
            <a:off x="1115735" y="132504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D61F0-7C90-4B58-AD08-646577F762AE}"/>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D6244031-5465-4AD3-AD07-FEF607F39C5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2055D2-54E7-481B-9E68-68EA4CBF8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489" y="1557524"/>
            <a:ext cx="5032067" cy="4464584"/>
          </a:xfrm>
          <a:prstGeom prst="rect">
            <a:avLst/>
          </a:prstGeom>
        </p:spPr>
      </p:pic>
      <p:sp>
        <p:nvSpPr>
          <p:cNvPr id="6" name="TextBox 5">
            <a:extLst>
              <a:ext uri="{FF2B5EF4-FFF2-40B4-BE49-F238E27FC236}">
                <a16:creationId xmlns:a16="http://schemas.microsoft.com/office/drawing/2014/main" id="{BC07DF3D-3DA5-48A2-AF56-E0EE4C97973F}"/>
              </a:ext>
            </a:extLst>
          </p:cNvPr>
          <p:cNvSpPr txBox="1"/>
          <p:nvPr/>
        </p:nvSpPr>
        <p:spPr>
          <a:xfrm>
            <a:off x="1465489" y="1075080"/>
            <a:ext cx="5643276" cy="307777"/>
          </a:xfrm>
          <a:prstGeom prst="rect">
            <a:avLst/>
          </a:prstGeom>
          <a:noFill/>
        </p:spPr>
        <p:txBody>
          <a:bodyPr wrap="none" rtlCol="0">
            <a:spAutoFit/>
          </a:bodyPr>
          <a:lstStyle/>
          <a:p>
            <a:r>
              <a:rPr lang="en-US" sz="1400" dirty="0"/>
              <a:t>Head over to the EC2 Dashboard and click on the "Launch Instance" Button</a:t>
            </a:r>
          </a:p>
        </p:txBody>
      </p:sp>
      <p:sp>
        <p:nvSpPr>
          <p:cNvPr id="7" name="Isosceles Triangle 6">
            <a:extLst>
              <a:ext uri="{FF2B5EF4-FFF2-40B4-BE49-F238E27FC236}">
                <a16:creationId xmlns:a16="http://schemas.microsoft.com/office/drawing/2014/main" id="{A8D059B5-CFD1-46DD-93EA-316B99B2708C}"/>
              </a:ext>
            </a:extLst>
          </p:cNvPr>
          <p:cNvSpPr/>
          <p:nvPr/>
        </p:nvSpPr>
        <p:spPr>
          <a:xfrm rot="5400000">
            <a:off x="1263517" y="11690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5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25A46-6DD0-4BB6-AA2B-38692BBC2406}"/>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239A6EE2-0094-4248-8A15-CDCA01EBABB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6DDE039-64A9-46D4-937D-089895C45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71" y="1807283"/>
            <a:ext cx="9744364" cy="3566667"/>
          </a:xfrm>
          <a:prstGeom prst="rect">
            <a:avLst/>
          </a:prstGeom>
        </p:spPr>
      </p:pic>
      <p:sp>
        <p:nvSpPr>
          <p:cNvPr id="6" name="TextBox 5">
            <a:extLst>
              <a:ext uri="{FF2B5EF4-FFF2-40B4-BE49-F238E27FC236}">
                <a16:creationId xmlns:a16="http://schemas.microsoft.com/office/drawing/2014/main" id="{D089617E-7262-4E3A-BAB9-7694FF15A9CB}"/>
              </a:ext>
            </a:extLst>
          </p:cNvPr>
          <p:cNvSpPr txBox="1"/>
          <p:nvPr/>
        </p:nvSpPr>
        <p:spPr>
          <a:xfrm>
            <a:off x="1141539" y="1131622"/>
            <a:ext cx="3845540" cy="307777"/>
          </a:xfrm>
          <a:prstGeom prst="rect">
            <a:avLst/>
          </a:prstGeom>
          <a:noFill/>
        </p:spPr>
        <p:txBody>
          <a:bodyPr wrap="none" rtlCol="0">
            <a:spAutoFit/>
          </a:bodyPr>
          <a:lstStyle/>
          <a:p>
            <a:r>
              <a:rPr lang="en-US" sz="1400" dirty="0"/>
              <a:t>Select "Ubuntu Server 18.04" as Operating System</a:t>
            </a:r>
          </a:p>
        </p:txBody>
      </p:sp>
      <p:sp>
        <p:nvSpPr>
          <p:cNvPr id="7" name="Isosceles Triangle 6">
            <a:extLst>
              <a:ext uri="{FF2B5EF4-FFF2-40B4-BE49-F238E27FC236}">
                <a16:creationId xmlns:a16="http://schemas.microsoft.com/office/drawing/2014/main" id="{8986E1F7-8D1E-43E8-BD44-11A094EC16F6}"/>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77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67C54-B3E8-4FDA-A692-F93204057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13" y="1672017"/>
            <a:ext cx="7740073" cy="4308241"/>
          </a:xfrm>
          <a:prstGeom prst="rect">
            <a:avLst/>
          </a:prstGeom>
        </p:spPr>
      </p:pic>
      <p:sp>
        <p:nvSpPr>
          <p:cNvPr id="4" name="TextBox 3">
            <a:extLst>
              <a:ext uri="{FF2B5EF4-FFF2-40B4-BE49-F238E27FC236}">
                <a16:creationId xmlns:a16="http://schemas.microsoft.com/office/drawing/2014/main" id="{D79D400A-B57D-4E6F-B566-C2A8E8FBCDBA}"/>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5" name="Rectangle 4">
            <a:extLst>
              <a:ext uri="{FF2B5EF4-FFF2-40B4-BE49-F238E27FC236}">
                <a16:creationId xmlns:a16="http://schemas.microsoft.com/office/drawing/2014/main" id="{EAE11820-CB58-421D-841B-799B4EDD34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2E1482-D89A-416D-92A6-BD2CF8D43EAA}"/>
              </a:ext>
            </a:extLst>
          </p:cNvPr>
          <p:cNvSpPr txBox="1"/>
          <p:nvPr/>
        </p:nvSpPr>
        <p:spPr>
          <a:xfrm>
            <a:off x="1141539" y="1122386"/>
            <a:ext cx="4534126" cy="307777"/>
          </a:xfrm>
          <a:prstGeom prst="rect">
            <a:avLst/>
          </a:prstGeom>
          <a:noFill/>
        </p:spPr>
        <p:txBody>
          <a:bodyPr wrap="none" rtlCol="0">
            <a:spAutoFit/>
          </a:bodyPr>
          <a:lstStyle/>
          <a:p>
            <a:r>
              <a:rPr lang="en-US" sz="1400" dirty="0"/>
              <a:t>Choose the instance type and Click on "Review and Launch"</a:t>
            </a:r>
          </a:p>
        </p:txBody>
      </p:sp>
      <p:sp>
        <p:nvSpPr>
          <p:cNvPr id="7" name="Isosceles Triangle 6">
            <a:extLst>
              <a:ext uri="{FF2B5EF4-FFF2-40B4-BE49-F238E27FC236}">
                <a16:creationId xmlns:a16="http://schemas.microsoft.com/office/drawing/2014/main" id="{94FE6E44-117C-41B5-AD55-B14B5A60A994}"/>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162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A74E8-BB46-4CED-AADD-535F46D72D19}"/>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51FF3CB6-C688-4336-917A-6087CFD53EB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282E463-0619-40BB-B405-00FED54B700E}"/>
              </a:ext>
            </a:extLst>
          </p:cNvPr>
          <p:cNvSpPr txBox="1"/>
          <p:nvPr/>
        </p:nvSpPr>
        <p:spPr>
          <a:xfrm>
            <a:off x="1141539" y="1122386"/>
            <a:ext cx="5992603" cy="307777"/>
          </a:xfrm>
          <a:prstGeom prst="rect">
            <a:avLst/>
          </a:prstGeom>
          <a:noFill/>
        </p:spPr>
        <p:txBody>
          <a:bodyPr wrap="none" rtlCol="0">
            <a:spAutoFit/>
          </a:bodyPr>
          <a:lstStyle/>
          <a:p>
            <a:r>
              <a:rPr lang="en-US" sz="1400" dirty="0"/>
              <a:t>Check EC2 Instances to get the Public IP Address and continue the configuration</a:t>
            </a:r>
          </a:p>
        </p:txBody>
      </p:sp>
      <p:sp>
        <p:nvSpPr>
          <p:cNvPr id="5" name="Isosceles Triangle 4">
            <a:extLst>
              <a:ext uri="{FF2B5EF4-FFF2-40B4-BE49-F238E27FC236}">
                <a16:creationId xmlns:a16="http://schemas.microsoft.com/office/drawing/2014/main" id="{ADA097DD-C587-4B07-9835-1004BD5B150A}"/>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C2DC52D-C1EF-4FC4-B8D5-3DCD6C613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754909"/>
            <a:ext cx="9684018" cy="3795414"/>
          </a:xfrm>
          <a:prstGeom prst="rect">
            <a:avLst/>
          </a:prstGeom>
        </p:spPr>
      </p:pic>
    </p:spTree>
    <p:extLst>
      <p:ext uri="{BB962C8B-B14F-4D97-AF65-F5344CB8AC3E}">
        <p14:creationId xmlns:p14="http://schemas.microsoft.com/office/powerpoint/2010/main" val="237493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3639073" cy="523220"/>
          </a:xfrm>
          <a:prstGeom prst="rect">
            <a:avLst/>
          </a:prstGeom>
          <a:noFill/>
        </p:spPr>
        <p:txBody>
          <a:bodyPr wrap="none" rtlCol="0">
            <a:spAutoFit/>
          </a:bodyPr>
          <a:lstStyle/>
          <a:p>
            <a:r>
              <a:rPr lang="es-ES" sz="2800" b="1" dirty="0"/>
              <a:t>DOCKER DEPLOYMENT</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335854" cy="338554"/>
          </a:xfrm>
          <a:prstGeom prst="rect">
            <a:avLst/>
          </a:prstGeom>
          <a:noFill/>
        </p:spPr>
        <p:txBody>
          <a:bodyPr wrap="none" rtlCol="0">
            <a:spAutoFit/>
          </a:bodyPr>
          <a:lstStyle/>
          <a:p>
            <a:r>
              <a:rPr lang="en-US" sz="1600" dirty="0"/>
              <a:t>Once the project is deployed,  check containers are running with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660862" cy="584775"/>
          </a:xfrm>
          <a:prstGeom prst="rect">
            <a:avLst/>
          </a:prstGeom>
          <a:noFill/>
        </p:spPr>
        <p:txBody>
          <a:bodyPr wrap="none" rtlCol="0">
            <a:spAutoFit/>
          </a:bodyPr>
          <a:lstStyle/>
          <a:p>
            <a:r>
              <a:rPr lang="en-US" sz="1600" dirty="0"/>
              <a:t>Once the process has finished a message like this should appear in the screen.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
        <p:nvSpPr>
          <p:cNvPr id="10" name="TextBox 9">
            <a:extLst>
              <a:ext uri="{FF2B5EF4-FFF2-40B4-BE49-F238E27FC236}">
                <a16:creationId xmlns:a16="http://schemas.microsoft.com/office/drawing/2014/main" id="{9553B70E-43CB-48AA-9DA6-B50A63E5CA0F}"/>
              </a:ext>
            </a:extLst>
          </p:cNvPr>
          <p:cNvSpPr txBox="1"/>
          <p:nvPr/>
        </p:nvSpPr>
        <p:spPr>
          <a:xfrm>
            <a:off x="4844424" y="4978125"/>
            <a:ext cx="3672349" cy="646331"/>
          </a:xfrm>
          <a:prstGeom prst="rect">
            <a:avLst/>
          </a:prstGeom>
          <a:noFill/>
        </p:spPr>
        <p:txBody>
          <a:bodyPr wrap="square" rtlCol="0">
            <a:spAutoFit/>
          </a:bodyPr>
          <a:lstStyle/>
          <a:p>
            <a:r>
              <a:rPr lang="en-US" dirty="0"/>
              <a:t>Username: </a:t>
            </a:r>
            <a:r>
              <a:rPr lang="en-US" dirty="0">
                <a:hlinkClick r:id="rId3"/>
              </a:rPr>
              <a:t>admin@example.com</a:t>
            </a:r>
            <a:br>
              <a:rPr lang="en-US" dirty="0"/>
            </a:br>
            <a:r>
              <a:rPr lang="en-US" dirty="0"/>
              <a:t>Password: 321.qwerty</a:t>
            </a:r>
          </a:p>
        </p:txBody>
      </p:sp>
    </p:spTree>
    <p:extLst>
      <p:ext uri="{BB962C8B-B14F-4D97-AF65-F5344CB8AC3E}">
        <p14:creationId xmlns:p14="http://schemas.microsoft.com/office/powerpoint/2010/main" val="341219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8208209" cy="523220"/>
          </a:xfrm>
          <a:prstGeom prst="rect">
            <a:avLst/>
          </a:prstGeom>
          <a:noFill/>
        </p:spPr>
        <p:txBody>
          <a:bodyPr wrap="none" rtlCol="0">
            <a:spAutoFit/>
          </a:bodyPr>
          <a:lstStyle/>
          <a:p>
            <a:r>
              <a:rPr lang="en-US" sz="2800" b="1" dirty="0"/>
              <a:t>How is this different than the Original </a:t>
            </a:r>
            <a:r>
              <a:rPr lang="en-US" sz="2800" b="1" dirty="0" err="1"/>
              <a:t>Github</a:t>
            </a:r>
            <a:r>
              <a:rPr lang="en-US" sz="2800" b="1" dirty="0"/>
              <a:t> Project?</a:t>
            </a:r>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10724731" cy="2215991"/>
          </a:xfrm>
          <a:prstGeom prst="rect">
            <a:avLst/>
          </a:prstGeom>
          <a:noFill/>
        </p:spPr>
        <p:txBody>
          <a:bodyPr wrap="none" rtlCol="0">
            <a:spAutoFit/>
          </a:bodyPr>
          <a:lstStyle/>
          <a:p>
            <a:pPr fontAlgn="auto">
              <a:spcAft>
                <a:spcPts val="0"/>
              </a:spcAft>
              <a:defRPr/>
            </a:pPr>
            <a:r>
              <a:rPr lang="en-US" sz="2400" dirty="0"/>
              <a:t>This application is hybrid as it is deployed on two different hybrid cloud environment</a:t>
            </a:r>
          </a:p>
          <a:p>
            <a:pPr lvl="1" fontAlgn="auto">
              <a:spcAft>
                <a:spcPts val="0"/>
              </a:spcAft>
              <a:buFont typeface="Wingdings" pitchFamily="2" charset="2"/>
              <a:buChar char="ü"/>
              <a:defRPr/>
            </a:pPr>
            <a:r>
              <a:rPr lang="en-US" sz="2200" dirty="0"/>
              <a:t> IBM Cloud services</a:t>
            </a:r>
          </a:p>
          <a:p>
            <a:pPr lvl="1" fontAlgn="auto">
              <a:spcAft>
                <a:spcPts val="0"/>
              </a:spcAft>
              <a:buFont typeface="Wingdings" pitchFamily="2" charset="2"/>
              <a:buChar char="ü"/>
              <a:defRPr/>
            </a:pPr>
            <a:r>
              <a:rPr lang="en-US" sz="2200" dirty="0"/>
              <a:t> AWS Cloud services</a:t>
            </a:r>
            <a:br>
              <a:rPr lang="en-US" sz="2200" dirty="0"/>
            </a:br>
            <a:endParaRPr lang="en-US" sz="2200" dirty="0"/>
          </a:p>
          <a:p>
            <a:pPr fontAlgn="auto">
              <a:spcAft>
                <a:spcPts val="0"/>
              </a:spcAft>
              <a:defRPr/>
            </a:pPr>
            <a:r>
              <a:rPr lang="en-US" sz="2400" dirty="0"/>
              <a:t>The application is deployed in the local host using virtual box and docker.</a:t>
            </a:r>
          </a:p>
          <a:p>
            <a:pPr fontAlgn="auto">
              <a:spcAft>
                <a:spcPts val="0"/>
              </a:spcAft>
              <a:defRPr/>
            </a:pPr>
            <a:r>
              <a:rPr lang="en-US" sz="2400" dirty="0"/>
              <a:t>The application is containerized .</a:t>
            </a:r>
            <a:endParaRPr lang="en-US" dirty="0"/>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733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TotalTime>
  <Words>634</Words>
  <Application>Microsoft Office PowerPoint</Application>
  <PresentationFormat>Widescreen</PresentationFormat>
  <Paragraphs>79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 MSCS 621 – Fall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Mamun Kaiyum</cp:lastModifiedBy>
  <cp:revision>88</cp:revision>
  <dcterms:created xsi:type="dcterms:W3CDTF">2019-12-01T19:06:49Z</dcterms:created>
  <dcterms:modified xsi:type="dcterms:W3CDTF">2019-12-05T20:04:36Z</dcterms:modified>
</cp:coreProperties>
</file>