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6" r:id="rId10"/>
    <p:sldId id="267" r:id="rId11"/>
    <p:sldId id="262" r:id="rId12"/>
    <p:sldId id="268" r:id="rId13"/>
    <p:sldId id="269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E1"/>
    <a:srgbClr val="5CD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71FB-5547-483E-A2D7-01E430EF3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05605-3C43-42A8-8E1F-D080A9264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364F-55A9-435E-8016-041396F1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E1E-B267-4117-A81C-458C9AA143B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8CDD2-FC56-4C07-8DB8-14075858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2330A-DC11-4280-893B-E117D137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53E9-CE63-484E-A798-2DE99106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1847-89E2-4106-A92C-8C1AD940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A4B16-D0F9-4FA0-B6FB-DE0F6AC05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00601-3A9D-4762-B958-1F095F22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E1E-B267-4117-A81C-458C9AA143B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9126-C46D-46DF-BD96-DE9D33E5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DF977-6D84-41AE-8B22-C8C0D2EC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53E9-CE63-484E-A798-2DE99106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DC655-6191-46AA-A2F2-BEB56F0DF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99A53-FCB2-4FA7-A8B5-80BF82DAB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BDFE2-D98A-472B-BBA4-639E96B6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E1E-B267-4117-A81C-458C9AA143B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978C5-8123-4A37-8277-E1528F5A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B266-3350-4DC1-AC16-374A6E24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53E9-CE63-484E-A798-2DE99106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5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2A80-6766-400D-9AD0-41330588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DC09-6422-48CC-84DC-E1C874B8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0F4F-25B6-42E9-A7C7-2CC7155D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E1E-B267-4117-A81C-458C9AA143B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DD218-2566-4A5F-8315-553514DA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556A-05C6-407E-B931-4DF4EBA6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53E9-CE63-484E-A798-2DE99106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6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32C8-6FE0-4088-9D7A-FC77AB8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0B62-7530-450A-BB44-E819172FB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7705F-F725-43C1-9333-710E5DA6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E1E-B267-4117-A81C-458C9AA143B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3EC71-E620-47EF-B216-E2030F23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1539A-15DB-4874-A856-538EE05E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53E9-CE63-484E-A798-2DE99106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2D92-5815-422F-BFF2-C7CDB14D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B348-2348-4044-9E45-1DF340927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F96F9-AD1A-4779-AF56-13F821E9A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92F26-75FE-49AC-BF0E-9C14EEB5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E1E-B267-4117-A81C-458C9AA143B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FA86C-5991-4532-AC21-F4F31BEE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99A7F-26C2-4095-89BC-ECBB5CF9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53E9-CE63-484E-A798-2DE99106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8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C682-E057-410A-98B1-5972ADFE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4122-9EFF-4BF8-9AEC-3CD0C009F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09364-3068-4ED7-A123-606A4EEF3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A0E07-44C7-4368-92A9-A36BD69C5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EE27D-44D4-4621-B32C-9BA8EDC4B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96004-4E3C-4AA0-975C-DD8C1CA8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E1E-B267-4117-A81C-458C9AA143B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14C3C-8B4F-4A78-9B91-08EBC302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B4ED6-A26C-46E0-82BF-F5FF1A8A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53E9-CE63-484E-A798-2DE99106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9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FEE2-361C-4926-B5C3-F6229516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1D3D3-56F1-4140-9A8B-55CA7740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E1E-B267-4117-A81C-458C9AA143B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87365-8128-42C4-81B9-278FC8B2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F48F5-3C48-4548-9161-57C84D7A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53E9-CE63-484E-A798-2DE99106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4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98BA9-F941-4C57-849C-18AEEA96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E1E-B267-4117-A81C-458C9AA143B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3EFD6-3F86-461F-9BF4-4DBAA45C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2A1C1-570D-473A-951D-35D3CE0E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53E9-CE63-484E-A798-2DE99106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0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4D7D-1646-4DF0-BC87-25159A6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4B67-D54D-44A6-84FC-A2CC1F8F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93915-50DC-4928-A55E-B6B6DBD06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225EE-EA26-48B7-ADA4-5FE1797A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E1E-B267-4117-A81C-458C9AA143B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C9F5F-52E5-4F69-B282-9D311787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5E969-E51A-4AED-A4F2-D75E10A3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53E9-CE63-484E-A798-2DE99106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DF40-8129-40F1-8943-6F6D7EFD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0D8B3-8199-4ED0-9AB3-DFB184040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8F529-C228-4081-B25C-C81A860C9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AE6E7-D1CF-40F0-9042-0ED6527A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E1E-B267-4117-A81C-458C9AA143B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B3E03-8A86-4C06-9C63-F71B9FF2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3E4B4-2232-45D4-BDE8-29AC5D21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53E9-CE63-484E-A798-2DE99106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1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DB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39C83-2478-4468-9CE0-09C05490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4AEBC-7383-4D83-9110-2A771CEA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1183E-92FE-4461-80E1-19082CAFA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DF5E1"/>
                </a:solidFill>
              </a:defRPr>
            </a:lvl1pPr>
          </a:lstStyle>
          <a:p>
            <a:fld id="{D58DBE1E-B267-4117-A81C-458C9AA143B3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9707-F224-44DD-BA65-9CAD10756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DF5E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69B2D-043E-481B-9FF9-840B3C521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DF5E1"/>
                </a:solidFill>
              </a:defRPr>
            </a:lvl1pPr>
          </a:lstStyle>
          <a:p>
            <a:fld id="{7AE953E9-CE63-484E-A798-2DE9910600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6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DF5E1"/>
          </a:solidFill>
          <a:latin typeface="Abadi" panose="020B0604020104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DF5E1"/>
          </a:solidFill>
          <a:latin typeface="Abadi" panose="020B06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DF5E1"/>
          </a:solidFill>
          <a:latin typeface="Abadi" panose="020B06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DF5E1"/>
          </a:solidFill>
          <a:latin typeface="Abadi" panose="020B06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DF5E1"/>
          </a:solidFill>
          <a:latin typeface="Abadi" panose="020B06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DF5E1"/>
          </a:solidFill>
          <a:latin typeface="Abadi" panose="020B06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www.google.com/url?sa=i&amp;rct=j&amp;q=&amp;esrc=s&amp;source=images&amp;cd=&amp;ved=2ahUKEwiz5-_SvYXnAhWImIsKHeIdDYoQjRx6BAgBEAQ&amp;url=%2Furl%3Fsa%3Di%26rct%3Dj%26q%3D%26esrc%3Ds%26source%3Dimages%26cd%3D%26ved%3D2ahUKEwiEmb3IvYXnAhWF_CoKHaJKCEgQjRx6BAgBEAQ%26url%3Dhttps%253A%252F%252Fen.wikipedia.org%252Fwiki%252FReact_(web_framework)%26psig%3DAOvVaw2dBJsLbnE42kFVYkbfsyba%26ust%3D1579173416220163&amp;psig=AOvVaw2dBJsLbnE42kFVYkbfsyba&amp;ust=157917341622016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google.com/url?sa=i&amp;rct=j&amp;q=&amp;esrc=s&amp;source=images&amp;cd=&amp;ved=2ahUKEwjS183bvoXnAhVwkosKHf4KA-oQjRx6BAgBEAQ&amp;url=https%3A%2F%2Fredux.js.org%2F&amp;psig=AOvVaw0UYaHrSkUqTcCwrNPKPik5&amp;ust=157917372880877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10AA-987B-4F4D-9E3A-C92FB7FB7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906" y="4192949"/>
            <a:ext cx="8297104" cy="608718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/>
              <a:t>Project demo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9EBE2-0F7F-4DD2-A90A-7D4DE8D3C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906" y="5367555"/>
            <a:ext cx="6402988" cy="1490445"/>
          </a:xfrm>
        </p:spPr>
        <p:txBody>
          <a:bodyPr numCol="2">
            <a:normAutofit/>
          </a:bodyPr>
          <a:lstStyle/>
          <a:p>
            <a:pPr algn="l"/>
            <a:r>
              <a:rPr lang="en-US" sz="2000" dirty="0"/>
              <a:t>Matas </a:t>
            </a:r>
            <a:r>
              <a:rPr lang="lt-LT" sz="2000" dirty="0"/>
              <a:t>R</a:t>
            </a:r>
            <a:r>
              <a:rPr lang="en-US" sz="2000" dirty="0"/>
              <a:t>eme</a:t>
            </a:r>
            <a:r>
              <a:rPr lang="lt-LT" sz="2000" dirty="0"/>
              <a:t>škevičius</a:t>
            </a:r>
          </a:p>
          <a:p>
            <a:pPr algn="l"/>
            <a:r>
              <a:rPr lang="lt-LT" sz="2000" dirty="0"/>
              <a:t>Karolis Medekša</a:t>
            </a:r>
          </a:p>
          <a:p>
            <a:pPr algn="l"/>
            <a:r>
              <a:rPr lang="lt-LT" sz="2000" dirty="0"/>
              <a:t>Vladas Zvonkus</a:t>
            </a:r>
          </a:p>
          <a:p>
            <a:pPr algn="l"/>
            <a:r>
              <a:rPr lang="lt-LT" sz="2000" dirty="0"/>
              <a:t>Adomas Naus</a:t>
            </a:r>
          </a:p>
          <a:p>
            <a:pPr algn="l"/>
            <a:r>
              <a:rPr lang="lt-LT" sz="2000" dirty="0"/>
              <a:t>Benas Žitkevičius</a:t>
            </a:r>
          </a:p>
          <a:p>
            <a:pPr algn="l"/>
            <a:r>
              <a:rPr lang="lt-LT" sz="2000" dirty="0"/>
              <a:t>Paulius Mykolaitis</a:t>
            </a:r>
            <a:endParaRPr lang="en-US" sz="2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C732293-C441-48AE-8A78-AA382CFF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441" y="2115045"/>
            <a:ext cx="7023209" cy="18728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F1DE8A-2A1A-4482-9BF8-A39486B08A16}"/>
              </a:ext>
            </a:extLst>
          </p:cNvPr>
          <p:cNvSpPr txBox="1">
            <a:spLocks/>
          </p:cNvSpPr>
          <p:nvPr/>
        </p:nvSpPr>
        <p:spPr>
          <a:xfrm>
            <a:off x="818906" y="4603046"/>
            <a:ext cx="8297104" cy="6087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EDF5E1"/>
                </a:solidFill>
                <a:latin typeface="Abadi" panose="020B0604020104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pPr algn="l"/>
            <a:r>
              <a:rPr lang="lt-LT" sz="4400" dirty="0"/>
              <a:t>Vilnius University – Faculty of Mathematics and Informatics</a:t>
            </a:r>
            <a:endParaRPr lang="en-US" sz="4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FEB67E-6C6C-44F0-B95F-086A5B4AC3B5}"/>
              </a:ext>
            </a:extLst>
          </p:cNvPr>
          <p:cNvSpPr txBox="1">
            <a:spLocks/>
          </p:cNvSpPr>
          <p:nvPr/>
        </p:nvSpPr>
        <p:spPr>
          <a:xfrm>
            <a:off x="10546010" y="6378813"/>
            <a:ext cx="1654168" cy="2925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EDF5E1"/>
                </a:solidFill>
                <a:latin typeface="Abadi" panose="020B0604020104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pPr algn="l"/>
            <a:r>
              <a:rPr lang="lt-LT" sz="4400" dirty="0"/>
              <a:t>2019 – 01 – 16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9347389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049A1B-FD83-4CC4-9860-ED766A2B6491}"/>
              </a:ext>
            </a:extLst>
          </p:cNvPr>
          <p:cNvSpPr/>
          <p:nvPr/>
        </p:nvSpPr>
        <p:spPr>
          <a:xfrm>
            <a:off x="1380377" y="1950097"/>
            <a:ext cx="9247189" cy="4142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9FC2A-2819-4B63-B77F-E0F974EF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Playlist migration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5A986-C558-4121-A30B-EF1FF2E2CC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19" y="1742757"/>
            <a:ext cx="9419147" cy="4350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724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BBB1-9955-448A-AEDC-F4E57FDA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12DDB-3C68-4DF0-A442-28256FA645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7419" y="1462696"/>
            <a:ext cx="10237161" cy="509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0475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F00C-DE39-4858-91B8-C35593BE0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4426"/>
            <a:ext cx="9144000" cy="2387600"/>
          </a:xfrm>
        </p:spPr>
        <p:txBody>
          <a:bodyPr/>
          <a:lstStyle/>
          <a:p>
            <a:r>
              <a:rPr lang="lt-LT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6539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F00C-DE39-4858-91B8-C35593BE0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5853"/>
            <a:ext cx="9144000" cy="3254342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Try it yourselves</a:t>
            </a:r>
            <a:br>
              <a:rPr lang="en-US" dirty="0"/>
            </a:br>
            <a:r>
              <a:rPr lang="en-US" dirty="0"/>
              <a:t>cutt.ly/lpl</a:t>
            </a:r>
            <a:br>
              <a:rPr lang="en-US" dirty="0"/>
            </a:br>
            <a:r>
              <a:rPr lang="en-US" sz="4900" dirty="0"/>
              <a:t>Git repo:</a:t>
            </a:r>
            <a:br>
              <a:rPr lang="en-US" dirty="0"/>
            </a:br>
            <a:r>
              <a:rPr lang="en-US" dirty="0"/>
              <a:t>cutt.ly/lplgit</a:t>
            </a:r>
            <a:br>
              <a:rPr lang="en-US" dirty="0"/>
            </a:br>
            <a:r>
              <a:rPr lang="en-US" sz="2700" dirty="0"/>
              <a:t>or</a:t>
            </a:r>
            <a:br>
              <a:rPr lang="en-US" dirty="0"/>
            </a:br>
            <a:r>
              <a:rPr lang="en-US" sz="3600" dirty="0"/>
              <a:t>https://github.com/MKarolis/ListPlaylistV2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0333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F2D9-C209-4F22-A927-D8653773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23FBB-6790-4F9C-82F0-7563DDFF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30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WEB application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Migrate playlists from YouTube to Spotify and vice versa</a:t>
            </a:r>
          </a:p>
          <a:p>
            <a:pPr>
              <a:lnSpc>
                <a:spcPct val="150000"/>
              </a:lnSpc>
            </a:pPr>
            <a:r>
              <a:rPr lang="en-US" dirty="0"/>
              <a:t>Login with Google and Spotify credentials</a:t>
            </a:r>
          </a:p>
        </p:txBody>
      </p:sp>
    </p:spTree>
    <p:extLst>
      <p:ext uri="{BB962C8B-B14F-4D97-AF65-F5344CB8AC3E}">
        <p14:creationId xmlns:p14="http://schemas.microsoft.com/office/powerpoint/2010/main" val="15002136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F2D9-C209-4F22-A927-D8653773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– beginning</a:t>
            </a:r>
          </a:p>
        </p:txBody>
      </p:sp>
      <p:pic>
        <p:nvPicPr>
          <p:cNvPr id="1026" name="Picture 2" descr="Vaizdo rezultatas pagal užklausą „ReactJS“">
            <a:hlinkClick r:id="rId2"/>
            <a:extLst>
              <a:ext uri="{FF2B5EF4-FFF2-40B4-BE49-F238E27FC236}">
                <a16:creationId xmlns:a16="http://schemas.microsoft.com/office/drawing/2014/main" id="{A0CFF126-A9B9-4E6E-977A-197DD8FCB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4" t="9396" r="19323" b="10964"/>
          <a:stretch/>
        </p:blipFill>
        <p:spPr bwMode="auto">
          <a:xfrm>
            <a:off x="5305778" y="2062573"/>
            <a:ext cx="1851377" cy="171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35DF689D-0530-4FE9-909F-A00867823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6" y="2059338"/>
            <a:ext cx="3055941" cy="1719476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95B1B39B-52AF-43CA-804B-A3CC164D2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726" y="2062573"/>
            <a:ext cx="2768131" cy="17162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AD8C18-15C0-458D-95B9-58785409FE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36674"/>
            <a:ext cx="3055941" cy="20372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5BD0B3-113B-43BB-BE24-84948EE850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07" y="4247746"/>
            <a:ext cx="2031294" cy="2031294"/>
          </a:xfrm>
          <a:prstGeom prst="rect">
            <a:avLst/>
          </a:prstGeom>
        </p:spPr>
      </p:pic>
      <p:pic>
        <p:nvPicPr>
          <p:cNvPr id="19" name="Picture 6" descr="Vaizdo rezultatas pagal užklausą „Youtube“">
            <a:extLst>
              <a:ext uri="{FF2B5EF4-FFF2-40B4-BE49-F238E27FC236}">
                <a16:creationId xmlns:a16="http://schemas.microsoft.com/office/drawing/2014/main" id="{3D3AB028-920E-4521-AAB4-80E74F9F6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896" y="4382559"/>
            <a:ext cx="1749660" cy="174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E8B0BDE-DA22-46F5-974B-5F20BB2B6C47}"/>
              </a:ext>
            </a:extLst>
          </p:cNvPr>
          <p:cNvGrpSpPr/>
          <p:nvPr/>
        </p:nvGrpSpPr>
        <p:grpSpPr>
          <a:xfrm>
            <a:off x="9158068" y="4236674"/>
            <a:ext cx="2031294" cy="2042366"/>
            <a:chOff x="9158068" y="4236674"/>
            <a:chExt cx="2031294" cy="204236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53B564-B545-41D8-B96F-48E39B3F8EC3}"/>
                </a:ext>
              </a:extLst>
            </p:cNvPr>
            <p:cNvSpPr/>
            <p:nvPr/>
          </p:nvSpPr>
          <p:spPr>
            <a:xfrm>
              <a:off x="9158068" y="4236674"/>
              <a:ext cx="2031294" cy="2042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4" descr="Vaizdo rezultatas pagal užklausą „Spotify API“">
              <a:extLst>
                <a:ext uri="{FF2B5EF4-FFF2-40B4-BE49-F238E27FC236}">
                  <a16:creationId xmlns:a16="http://schemas.microsoft.com/office/drawing/2014/main" id="{0C0FE709-8AF3-460A-AB9F-2D483B5E23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9823" y="4469507"/>
              <a:ext cx="1571625" cy="157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296672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F2D9-C209-4F22-A927-D8653773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– endgame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95B1B39B-52AF-43CA-804B-A3CC164D2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38" y="1959362"/>
            <a:ext cx="2224167" cy="137898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A87C2A-0372-4446-B0FE-9480D8E08D50}"/>
              </a:ext>
            </a:extLst>
          </p:cNvPr>
          <p:cNvCxnSpPr/>
          <p:nvPr/>
        </p:nvCxnSpPr>
        <p:spPr>
          <a:xfrm>
            <a:off x="5290230" y="2648853"/>
            <a:ext cx="2046514" cy="0"/>
          </a:xfrm>
          <a:prstGeom prst="straightConnector1">
            <a:avLst/>
          </a:prstGeom>
          <a:ln w="76200">
            <a:solidFill>
              <a:srgbClr val="EDF5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612FD08-3B95-49A4-8A5F-13D813E4E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49" y="1898169"/>
            <a:ext cx="1501367" cy="1501367"/>
          </a:xfrm>
          <a:prstGeom prst="rect">
            <a:avLst/>
          </a:prstGeom>
        </p:spPr>
      </p:pic>
      <p:pic>
        <p:nvPicPr>
          <p:cNvPr id="2050" name="Picture 2" descr="Vaizdo rezultatas pagal užklausą „redux“">
            <a:hlinkClick r:id="rId4"/>
            <a:extLst>
              <a:ext uri="{FF2B5EF4-FFF2-40B4-BE49-F238E27FC236}">
                <a16:creationId xmlns:a16="http://schemas.microsoft.com/office/drawing/2014/main" id="{5E3B169E-280D-4216-8500-775E343E2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535" y="4021596"/>
            <a:ext cx="1688739" cy="168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picture containing ball, equipment, table, room&#10;&#10;Description automatically generated">
            <a:extLst>
              <a:ext uri="{FF2B5EF4-FFF2-40B4-BE49-F238E27FC236}">
                <a16:creationId xmlns:a16="http://schemas.microsoft.com/office/drawing/2014/main" id="{35226231-1109-4579-9603-5264C1CE10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8" r="28063"/>
          <a:stretch/>
        </p:blipFill>
        <p:spPr>
          <a:xfrm>
            <a:off x="6823789" y="4021601"/>
            <a:ext cx="1688740" cy="168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94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6242-5FF1-43B5-B659-063BF9A4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0156-B8C4-41C0-921D-3A1520954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lt-LT" sz="2400" dirty="0"/>
              <a:t>Karolis Medekša </a:t>
            </a:r>
            <a:r>
              <a:rPr lang="en-US" sz="2400" dirty="0"/>
              <a:t>– team lead, front-end programming, design, documentation</a:t>
            </a:r>
            <a:endParaRPr lang="lt-LT" sz="2400" dirty="0"/>
          </a:p>
          <a:p>
            <a:pPr>
              <a:lnSpc>
                <a:spcPct val="150000"/>
              </a:lnSpc>
            </a:pPr>
            <a:r>
              <a:rPr lang="lt-LT" sz="2400" dirty="0"/>
              <a:t>Adomas Naus</a:t>
            </a:r>
            <a:r>
              <a:rPr lang="en-US" sz="2400" dirty="0"/>
              <a:t> – front-end programming, design</a:t>
            </a:r>
            <a:endParaRPr lang="lt-LT" sz="2400" dirty="0"/>
          </a:p>
          <a:p>
            <a:pPr>
              <a:lnSpc>
                <a:spcPct val="150000"/>
              </a:lnSpc>
            </a:pPr>
            <a:r>
              <a:rPr lang="lt-LT" sz="2400" dirty="0"/>
              <a:t>Vladas Zvonkus</a:t>
            </a:r>
            <a:r>
              <a:rPr lang="en-US" sz="2400" dirty="0"/>
              <a:t> – front-end programming, back-end programming</a:t>
            </a:r>
            <a:endParaRPr lang="lt-LT" sz="2400" dirty="0"/>
          </a:p>
          <a:p>
            <a:pPr>
              <a:lnSpc>
                <a:spcPct val="150000"/>
              </a:lnSpc>
            </a:pPr>
            <a:r>
              <a:rPr lang="lt-LT" sz="2400" dirty="0"/>
              <a:t>Matas Remeškevičius</a:t>
            </a:r>
            <a:r>
              <a:rPr lang="en-US" sz="2400" dirty="0"/>
              <a:t> – back-end programming, testing, deployment</a:t>
            </a:r>
            <a:endParaRPr lang="lt-LT" sz="2400" dirty="0"/>
          </a:p>
          <a:p>
            <a:pPr>
              <a:lnSpc>
                <a:spcPct val="150000"/>
              </a:lnSpc>
            </a:pPr>
            <a:r>
              <a:rPr lang="lt-LT" sz="2400" dirty="0"/>
              <a:t>Paulius Mykolaitis</a:t>
            </a:r>
            <a:r>
              <a:rPr lang="en-US" sz="2400" dirty="0"/>
              <a:t> – documentation</a:t>
            </a:r>
            <a:endParaRPr lang="lt-LT" sz="2400" dirty="0"/>
          </a:p>
          <a:p>
            <a:pPr>
              <a:lnSpc>
                <a:spcPct val="150000"/>
              </a:lnSpc>
            </a:pPr>
            <a:r>
              <a:rPr lang="lt-LT" sz="2400" dirty="0"/>
              <a:t>Benas Žitkevičius</a:t>
            </a:r>
            <a:r>
              <a:rPr lang="en-US" sz="2400" dirty="0"/>
              <a:t> -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6798477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67BDFF-80FA-4E37-A3EE-13FDF8F475FF}"/>
              </a:ext>
            </a:extLst>
          </p:cNvPr>
          <p:cNvSpPr/>
          <p:nvPr/>
        </p:nvSpPr>
        <p:spPr>
          <a:xfrm>
            <a:off x="244549" y="1403498"/>
            <a:ext cx="11599954" cy="4965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CF10E-5757-4072-8164-EFD1A478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– expectations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326AA-DF62-49AD-B47F-2307369F8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68"/>
          <a:stretch/>
        </p:blipFill>
        <p:spPr>
          <a:xfrm>
            <a:off x="450120" y="1329070"/>
            <a:ext cx="11394383" cy="50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2170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F10E-5757-4072-8164-EFD1A478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– reality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F34C5-2807-462A-8335-AA5F20150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2" y="1915698"/>
            <a:ext cx="10743185" cy="437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2520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659F-5E0C-4787-925D-8CA4E5E95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4719"/>
            <a:ext cx="9144000" cy="2387600"/>
          </a:xfrm>
        </p:spPr>
        <p:txBody>
          <a:bodyPr/>
          <a:lstStyle/>
          <a:p>
            <a:r>
              <a:rPr lang="en-US" dirty="0"/>
              <a:t>Database…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828ED-BBD2-4D87-9DF5-1B502C6BE3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55" y="3665681"/>
            <a:ext cx="9840890" cy="14971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F3157F0-CFBD-4620-ABFF-53E714728BF3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8487747" cy="5156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EDF5E1"/>
                </a:solidFill>
                <a:latin typeface="Abadi" panose="020B0604020104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sz="2000" dirty="0"/>
              <a:t>Yeah, we got rid of it</a:t>
            </a:r>
          </a:p>
        </p:txBody>
      </p:sp>
    </p:spTree>
    <p:extLst>
      <p:ext uri="{BB962C8B-B14F-4D97-AF65-F5344CB8AC3E}">
        <p14:creationId xmlns:p14="http://schemas.microsoft.com/office/powerpoint/2010/main" val="35075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FC2A-2819-4B63-B77F-E0F974EF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7F290-2609-40CF-BE5F-E8C85349B6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0272" y="1352127"/>
            <a:ext cx="6246994" cy="522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0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2DEB0B41304E4F86442905DF0A70B1" ma:contentTypeVersion="10" ma:contentTypeDescription="Create a new document." ma:contentTypeScope="" ma:versionID="7357df66b31415bd6e84724b137a69ad">
  <xsd:schema xmlns:xsd="http://www.w3.org/2001/XMLSchema" xmlns:xs="http://www.w3.org/2001/XMLSchema" xmlns:p="http://schemas.microsoft.com/office/2006/metadata/properties" xmlns:ns3="e048e9ef-69f2-4554-80ff-7d770531729b" xmlns:ns4="02c07fd3-3c25-4089-b85a-0dbad6958c75" targetNamespace="http://schemas.microsoft.com/office/2006/metadata/properties" ma:root="true" ma:fieldsID="9a79f195076f81a0fcb77efde5056bd7" ns3:_="" ns4:_="">
    <xsd:import namespace="e048e9ef-69f2-4554-80ff-7d770531729b"/>
    <xsd:import namespace="02c07fd3-3c25-4089-b85a-0dbad6958c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48e9ef-69f2-4554-80ff-7d77053172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c07fd3-3c25-4089-b85a-0dbad6958c7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10F969-C31D-4FB5-B958-A9C8431FB5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48e9ef-69f2-4554-80ff-7d770531729b"/>
    <ds:schemaRef ds:uri="02c07fd3-3c25-4089-b85a-0dbad6958c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304519-5666-46EC-A69E-682C6A6DD1C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1D1BA6-9578-4073-ADFA-57E522868D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155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Abadi</vt:lpstr>
      <vt:lpstr>Arial</vt:lpstr>
      <vt:lpstr>Calibri</vt:lpstr>
      <vt:lpstr>Office Theme</vt:lpstr>
      <vt:lpstr>Project demo</vt:lpstr>
      <vt:lpstr>About the project</vt:lpstr>
      <vt:lpstr>Technologies – beginning</vt:lpstr>
      <vt:lpstr>Technologies – endgame</vt:lpstr>
      <vt:lpstr>Roles of the team</vt:lpstr>
      <vt:lpstr>Roadmap – expectations</vt:lpstr>
      <vt:lpstr>Roadmap – reality</vt:lpstr>
      <vt:lpstr>Database…</vt:lpstr>
      <vt:lpstr>Oauth 2.0</vt:lpstr>
      <vt:lpstr>Playlist migration</vt:lpstr>
      <vt:lpstr>Deployment</vt:lpstr>
      <vt:lpstr>Demo</vt:lpstr>
      <vt:lpstr>Try it yourselves cutt.ly/lpl Git repo: cutt.ly/lplgit or https://github.com/MKarolis/ListPlaylistV2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demo</dc:title>
  <dc:creator>Karolis Medekša</dc:creator>
  <cp:lastModifiedBy>Karolis Medekša</cp:lastModifiedBy>
  <cp:revision>19</cp:revision>
  <dcterms:created xsi:type="dcterms:W3CDTF">2020-01-15T11:02:55Z</dcterms:created>
  <dcterms:modified xsi:type="dcterms:W3CDTF">2020-01-15T17:46:53Z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0x010100222DEB0B41304E4F86442905DF0A70B1</vt:lpwstr>
  </property>
</Properties>
</file>