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</p:sldIdLst>
  <p:sldSz cx="12192000" cy="6858000"/>
  <p:notesSz cx="6858000" cy="9144000"/>
  <p:defaultTextStyle>
    <a:defPPr>
      <a:defRPr lang="en-Z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40"/>
  </p:normalViewPr>
  <p:slideViewPr>
    <p:cSldViewPr snapToGrid="0">
      <p:cViewPr varScale="1">
        <p:scale>
          <a:sx n="93" d="100"/>
          <a:sy n="93" d="100"/>
        </p:scale>
        <p:origin x="132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9C48-6F13-F3BB-5BA3-C6E225402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03F56-369B-8FE1-DB7E-EF8687D8B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E472E-F258-3260-4CA6-5599CA95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4023-4952-3542-938C-06DF8B0E2AEC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E93BE-7FBC-EFC4-13ED-309751EE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D6D19-1267-63FB-42BC-90CC80AC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007-BF87-F545-BF61-CDCFDEBD8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270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0331-91DE-C4B3-7C25-9E8D8B3D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38289-9DC8-4BA7-4669-3E0088E4A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2FC80-A823-EDAB-8727-BBF1BE4C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4023-4952-3542-938C-06DF8B0E2AEC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ADC95-9B45-8181-3140-46714BAB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AB878-41C3-29DC-7C22-E5E2D200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007-BF87-F545-BF61-CDCFDEBD8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80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BE1E0-7E86-53CA-4EBA-9BA029B31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E4D94-D5C3-BFA9-EE88-B5E74BE4A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FDCA4-BCF7-C1EC-B478-05734D78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4023-4952-3542-938C-06DF8B0E2AEC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30D0E-7175-20FB-89E3-9B6DF4E3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4D12-0882-768D-949E-C75E563D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007-BF87-F545-BF61-CDCFDEBD8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19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31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32CF-5260-0F53-BB09-690C3739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6158-4F3D-537F-6F36-ECC03A606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24D31-5A5E-C2B6-DBAF-FC8BEBB8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4023-4952-3542-938C-06DF8B0E2AEC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2C056-68B2-2602-8025-FD061F4D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41F59-9551-7546-1902-CBBFF242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007-BF87-F545-BF61-CDCFDEBD8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07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C13E8-39A7-6E4E-5E70-0FEF75F5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1A14-6912-CBEF-E98D-84CF4F30D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5D183-5AA9-41CF-8AB2-A21396A5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4023-4952-3542-938C-06DF8B0E2AEC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52D3A-90D5-CF3C-640C-2F0B9131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65D3D-4DF4-4295-AE88-AF6253C6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007-BF87-F545-BF61-CDCFDEBD8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568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1D92-54BB-8D56-7488-3E197F5A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C40FF-84B1-3F77-79F9-A0588E3D3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A9687-6C35-44A0-51E2-64A32C4B2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DFBC6-1A28-BEBB-9D24-5D50B0D4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4023-4952-3542-938C-06DF8B0E2AEC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043F7-A7D4-2E79-AA5D-58EF09C2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2D07C-C123-C200-2063-085618CE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007-BF87-F545-BF61-CDCFDEBD8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50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3652-1982-0671-05D7-40156D82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95AD5-D5DB-9144-031F-47DB61D33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6A8FE-AD6E-123F-B3B4-00CB41131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13CC5-56FF-5008-FE81-BCBA4AF47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A6E6D-B87D-9AE0-BD96-CC5181AF2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6F078-EAFC-7F7B-3267-4E9DF387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4023-4952-3542-938C-06DF8B0E2AEC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4D471-3FD6-12B2-CD89-08AF8302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B23185-4293-333C-8637-7ACD4E45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007-BF87-F545-BF61-CDCFDEBD8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4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AC9D-1BA7-8252-007D-BC633994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7DB54-F24F-C761-F9F9-F6959957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4023-4952-3542-938C-06DF8B0E2AEC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62004-7C17-FD6E-3B86-DD595BF5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FC2E6C-7AC9-7FF2-B00B-EFF2FED8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007-BF87-F545-BF61-CDCFDEBD8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7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A9B39-188C-B384-80CE-F7C41E47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4023-4952-3542-938C-06DF8B0E2AEC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4299F-B227-EB85-CE5B-EBAD83E0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5CFED-9669-D5DA-9866-C27B13FE4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007-BF87-F545-BF61-CDCFDEBD8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7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32D1-91B6-5F9F-1E2D-D61FDCAF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37BAE-A431-A332-7580-CB5518D90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84512-6B16-D353-0100-9D9722458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2A5D5-892C-C805-9E36-6C1DF868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4023-4952-3542-938C-06DF8B0E2AEC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EE157-B0BB-BD71-46CB-783A96CE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1431A-EB4A-8E06-5059-05DDDA56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007-BF87-F545-BF61-CDCFDEBD8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66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D953-24C9-CC60-71D3-44B8EDCB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82B10B-BEBE-C68B-340E-D5EC91D38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65FC7-6567-CBF0-7010-22AF0C59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30DC6-A6DA-DAD3-F00D-943B612E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D4023-4952-3542-938C-06DF8B0E2AEC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50BD1-A2F6-77D3-5035-D478AFF2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3EFE4-B8BB-657E-7C28-AC7E3339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4007-BF87-F545-BF61-CDCFDEBD8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67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45A9F-50C2-2A39-033A-7A945ABC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B9F0E-1869-9416-2807-E60B3A99A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08020-A90C-5F24-F6BB-72B2CC69FB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D4023-4952-3542-938C-06DF8B0E2AEC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82F5-06E4-6D5B-6478-17E771ED8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2ED16-80D9-359A-0FA2-9B0A4A658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4007-BF87-F545-BF61-CDCFDEBD83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00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Z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F354D-A3FF-F42F-0F73-1F041EE835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63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57D71-BF82-7FCF-4680-14F281218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GB" sz="6600">
                <a:solidFill>
                  <a:schemeClr val="bg1"/>
                </a:solidFill>
              </a:rPr>
              <a:t>The Innovation Vision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C06E1-64A6-671E-5715-FA3980F87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GB" sz="1700" i="1">
                <a:solidFill>
                  <a:schemeClr val="bg1"/>
                </a:solidFill>
                <a:latin typeface="PT Serif" panose="020A0603040505020204" pitchFamily="18" charset="77"/>
              </a:rPr>
              <a:t>A fuels sector in Zambia where the local OMC is thriving and has a significant market share competing on equal terms with the rest of the market.</a:t>
            </a:r>
          </a:p>
        </p:txBody>
      </p:sp>
    </p:spTree>
    <p:extLst>
      <p:ext uri="{BB962C8B-B14F-4D97-AF65-F5344CB8AC3E}">
        <p14:creationId xmlns:p14="http://schemas.microsoft.com/office/powerpoint/2010/main" val="258800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White bulbs with a yellow one standing out">
            <a:extLst>
              <a:ext uri="{FF2B5EF4-FFF2-40B4-BE49-F238E27FC236}">
                <a16:creationId xmlns:a16="http://schemas.microsoft.com/office/drawing/2014/main" id="{86333DC4-265D-3B2F-9B12-997E177480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CB388E7-7900-6D87-056A-75CBDEF7B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spcBef>
                <a:spcPct val="0"/>
              </a:spcBef>
            </a:pPr>
            <a:r>
              <a:rPr lang="en-US" sz="2800" dirty="0">
                <a:solidFill>
                  <a:schemeClr val="tx2"/>
                </a:solidFill>
                <a:latin typeface="PT Serif" panose="020A0603040505020204" pitchFamily="18" charset="77"/>
              </a:rPr>
              <a:t>We see a future where our innovation is knocking down all significant barriers to local OMCs thriving…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D811F4-8354-7503-6920-21148AB0A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9319" y="2547257"/>
            <a:ext cx="4458446" cy="3109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Our innovation is the dawn of a future where the locally owned OMC: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i="1" dirty="0"/>
              <a:t>Has consistent access to product supply at bulk buy prices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i="1" dirty="0"/>
              <a:t>has access to cheaper transactional trade finance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i="1" dirty="0"/>
              <a:t>Has improved profit margins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i="1" dirty="0"/>
              <a:t>Is thriving and has a significant share of the market, 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All of this without the need for a large balance sheet, made possible by our integrated fuel supply chain platform.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This is a future where wealth creation opportunities in the fuels sector are accessible fairly by all with the prospects for many local people benefiting in more tangible ways.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5A5AF-9AAC-C6A0-7F97-FB4183A7FF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 sz="100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9960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148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PT Serif</vt:lpstr>
      <vt:lpstr>Office Theme</vt:lpstr>
      <vt:lpstr>The Innovation Vision</vt:lpstr>
      <vt:lpstr>We see a future where our innovation is knocking down all significant barriers to local OMCs thriving…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Innovation Vision</dc:title>
  <dc:creator>George Mubipe</dc:creator>
  <cp:lastModifiedBy>George Mubipe</cp:lastModifiedBy>
  <cp:revision>4</cp:revision>
  <dcterms:created xsi:type="dcterms:W3CDTF">2023-12-15T14:15:08Z</dcterms:created>
  <dcterms:modified xsi:type="dcterms:W3CDTF">2025-06-18T07:27:32Z</dcterms:modified>
</cp:coreProperties>
</file>