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9972464"/>
        <c:axId val="539976784"/>
        <c:axId val="0"/>
      </c:bar3DChart>
      <c:catAx>
        <c:axId val="5399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6784"/>
        <c:crosses val="autoZero"/>
        <c:auto val="1"/>
        <c:lblAlgn val="ctr"/>
        <c:lblOffset val="100"/>
        <c:noMultiLvlLbl val="0"/>
      </c:catAx>
      <c:valAx>
        <c:axId val="5399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EMPLOYEES</a:t>
            </a:r>
            <a:r>
              <a:rPr lang="en-US" sz="1000" baseline="0"/>
              <a:t> DEPARTMENT ANALYSIS 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altLang="en-GB" dirty="0" sz="2400" lang="en-US" smtClean="0"/>
              <a:t>K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v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y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.</a:t>
            </a:r>
            <a:r>
              <a:rPr altLang="en-GB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</a:t>
            </a:r>
            <a:r>
              <a:rPr sz="2400" lang="en-US" smtClean="0"/>
              <a:t>: 312212</a:t>
            </a:r>
            <a:r>
              <a:rPr altLang="en-GB" sz="2400" lang="en-US" smtClean="0"/>
              <a:t>8</a:t>
            </a:r>
            <a:r>
              <a:rPr altLang="en-GB" sz="2400" lang="en-US" smtClean="0"/>
              <a:t>0</a:t>
            </a:r>
            <a:r>
              <a:rPr altLang="en-GB" sz="2400" lang="en-US" smtClean="0"/>
              <a:t>9</a:t>
            </a:r>
            <a:r>
              <a:rPr sz="2400" lang="en-US" smtClean="0"/>
              <a:t>(</a:t>
            </a:r>
            <a:r>
              <a:rPr altLang="en-GB" sz="2400" lang="en-US" smtClean="0"/>
              <a:t>asunm14512022g59</a:t>
            </a:r>
            <a:r>
              <a:rPr altLang="en-GB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533400" y="1371600"/>
            <a:ext cx="10287000" cy="3063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1"/>
          <p:cNvSpPr txBox="1"/>
          <p:nvPr/>
        </p:nvSpPr>
        <p:spPr>
          <a:xfrm>
            <a:off x="1143000" y="914400"/>
            <a:ext cx="8229600" cy="420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77267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755332" y="1237212"/>
          <a:ext cx="8012584" cy="444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0" y="595950"/>
          <a:ext cx="9676354" cy="566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762000" y="1447800"/>
            <a:ext cx="9372600" cy="2834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596641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r>
              <a:rPr b="1" dirty="0" sz="2400" lang="en-US"/>
              <a:t>Analyzing Departmental Resource </a:t>
            </a:r>
            <a:r>
              <a:rPr b="1" dirty="0" sz="2400" lang="en-US" smtClean="0"/>
              <a:t>Allocation:</a:t>
            </a:r>
          </a:p>
          <a:p>
            <a:endParaRPr b="1" dirty="0" sz="2400" lang="en-US"/>
          </a:p>
          <a:p>
            <a:r>
              <a:rPr b="1" dirty="0" sz="2400" lang="en-US"/>
              <a:t>Objective:</a:t>
            </a:r>
            <a:r>
              <a:rPr dirty="0" sz="2400" lang="en-US"/>
              <a:t> Analyze resource allocation and identify areas for improvement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Expected Outcomes:</a:t>
            </a:r>
            <a:r>
              <a:rPr dirty="0" sz="2400" lang="en-US"/>
              <a:t> Understanding of resource allocation, identification of optimization areas, and actionable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57200" y="1524000"/>
            <a:ext cx="9282112" cy="3596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Analyzing </a:t>
            </a:r>
            <a:r>
              <a:rPr b="1" dirty="0" sz="2400" lang="en-US"/>
              <a:t>Departmental Resource </a:t>
            </a:r>
            <a:r>
              <a:rPr b="1" dirty="0" sz="2400" lang="en-US" smtClean="0"/>
              <a:t>Allocation:</a:t>
            </a:r>
            <a:endParaRPr b="1" dirty="0" sz="2400" lang="en-US"/>
          </a:p>
          <a:p>
            <a:endParaRPr b="1" dirty="0" sz="2400" lang="en-US" smtClean="0"/>
          </a:p>
          <a:p>
            <a:r>
              <a:rPr b="1" dirty="0" sz="2400" lang="en-US" smtClean="0"/>
              <a:t>Purpose</a:t>
            </a:r>
            <a:r>
              <a:rPr b="1" dirty="0" sz="2400" lang="en-US"/>
              <a:t>:</a:t>
            </a:r>
            <a:r>
              <a:rPr dirty="0" sz="2400" lang="en-US"/>
              <a:t> Optimize resource allocation for improved efficiency.</a:t>
            </a:r>
          </a:p>
          <a:p>
            <a:r>
              <a:rPr b="1" dirty="0" sz="2400" lang="en-US"/>
              <a:t>Goals:</a:t>
            </a:r>
            <a:r>
              <a:rPr dirty="0" sz="2400" lang="en-US"/>
              <a:t> Identify imbalances, assess efficiency, and develop recommendations.</a:t>
            </a:r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recommendations.</a:t>
            </a:r>
          </a:p>
          <a:p>
            <a:r>
              <a:rPr b="1" dirty="0" sz="2400" lang="en-US"/>
              <a:t>Methodology:</a:t>
            </a:r>
            <a:r>
              <a:rPr dirty="0" sz="2400" lang="en-US"/>
              <a:t> Data collection, analysis, comparison, assessment, and recommendation development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final report/presentation.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838200" y="2215357"/>
            <a:ext cx="6624637" cy="12598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3053542" y="1712587"/>
            <a:ext cx="6762750" cy="27203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Rectangle 2"/>
          <p:cNvSpPr/>
          <p:nvPr/>
        </p:nvSpPr>
        <p:spPr>
          <a:xfrm>
            <a:off x="914400" y="1447800"/>
            <a:ext cx="7696200" cy="17805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452619" y="1060192"/>
            <a:ext cx="8534018" cy="3406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2024-09-02T04:01:54Z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127a311649174c02924537fe16c07f39</vt:lpwstr>
  </property>
</Properties>
</file>