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A1068-BB31-471B-92E5-66A226AE6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F97138-F01B-4E34-8F43-077D74033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16A93-7B0A-434C-A275-A0077F7A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FCC05-0F01-4020-A6C0-73B1914D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BB97D-76FD-43A7-8C8C-BE0B0C50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4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7342-CE53-41A2-8FEC-F53957A2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6BE51-9263-4FBD-9AA2-80998D3BE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EDCD4-36C0-476C-8417-E42B26BA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2CC05-22C9-4D89-ADBB-2EB3D113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AC58B-21B5-4E2D-BCD6-38A38A93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6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BB854-BA43-449E-BDCF-7FC3CDAAC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6CCC6-3519-4EA8-8468-3FBB86A1D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658E5-ECCB-441A-BE66-D4B73562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F6478-439D-4965-85E6-EFF644D7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1B8CB-1047-4EA7-88D3-F452D810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0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F3E3-8D99-4B16-A589-B08EAE59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FBD7F-E8D3-4FF4-9CE9-266D215A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F6607-62EB-42F1-AF99-79A3B061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25A16-D6A1-480A-95C7-08DCCFFA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F2C5E-4508-4F21-BF74-F9D469F1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2ED41-2003-4D62-B739-0611D24B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D5AD9-0592-4846-9D98-2D85F1BC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561A9-8F30-423F-8058-53F6AB16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EB59B-3F32-4796-BC5E-53384D9C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0339-DC82-44AB-9BAC-0CC1A343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2A8A5-6588-447F-B74B-9FA7A7F4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9D29-0433-4D72-B927-0A06EE4D9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7674F-683F-4C55-86FF-1CCF06603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70935-0FD8-452D-AF35-4C8064C0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5DA9-D7FB-4B19-966D-96ACD8D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D2534-C3A0-4282-84D3-6708E597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2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F1CBE-6EED-4EFA-AF86-FBFC09F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AE20B-4F15-4D60-9F2C-E1AE9B9B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9C35D-53F8-458E-B754-FE20F296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3C6F2A-2F31-4A8C-8E21-3B601CA2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2C164-6D71-429C-AC29-80AAEB7C2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C5DC85-E967-4A9F-B86A-A7A3979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3148B2-3640-4423-B4BA-455BAE62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6F74DD-D798-4425-8632-CDE6EC1D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CDA55-A663-4373-A793-324FA24B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4AF35-1C0D-4BB5-B3FD-D17A09B9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585618-F868-49BB-8009-7A04CEA5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BB5E20-5FD8-4BB6-B133-808BE18F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D2CAA4-E833-4C52-A62B-48E8CE3D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AF266-4AB2-41AB-84EF-8DEAD8C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7E767-5562-404A-8742-872AE57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E1D93-E988-4B1F-9DAA-87BD8FF9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E9697-CD3B-4944-A4BB-99F188D7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C7ADD9-11B0-4589-9098-9871F0F9E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75B02-A732-40D5-9078-D7C07994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6B3CF-BF5E-40BC-8227-85499558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B1798-40C6-49A2-9B9C-BE32C281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0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F2984-506D-497A-A28D-B2CF0218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11027-8865-4488-B60C-311966713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2D5D1-B87E-40C9-85B3-C57EE9E37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FFA14-8543-402F-BD36-BDA6E21D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C0963-60FA-445A-AC8B-BCAA2528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D145C-6F33-491B-814E-05539F5E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5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1777EE-951A-4B87-8283-5A906F2A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04034-4704-407C-A43A-BA2C5C71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39E8E-1D8D-43CC-A31D-65F013D61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57B4-72C1-4CCD-A9CB-763AAD0E310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43542-558A-4B4F-B039-F453683D2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CF6E8-05C6-4861-8E8E-F7D90B6E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A7694-7366-49C2-8B5C-3D1B599EE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6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E8F778-F6FC-4F49-9D21-C7F5514D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78" y="1584490"/>
            <a:ext cx="7934325" cy="29527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59AD8C-7397-465D-B966-106D0C48B1B1}"/>
              </a:ext>
            </a:extLst>
          </p:cNvPr>
          <p:cNvCxnSpPr/>
          <p:nvPr/>
        </p:nvCxnSpPr>
        <p:spPr>
          <a:xfrm>
            <a:off x="3244363" y="1377282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D08E5E-20EC-41FB-BB72-ABBD92573949}"/>
              </a:ext>
            </a:extLst>
          </p:cNvPr>
          <p:cNvSpPr txBox="1"/>
          <p:nvPr/>
        </p:nvSpPr>
        <p:spPr>
          <a:xfrm>
            <a:off x="2365132" y="1093971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투자금과 매입가를 설정하시면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6835A-1694-4BA8-AAA2-BB599DC30E72}"/>
              </a:ext>
            </a:extLst>
          </p:cNvPr>
          <p:cNvSpPr txBox="1"/>
          <p:nvPr/>
        </p:nvSpPr>
        <p:spPr>
          <a:xfrm>
            <a:off x="7606698" y="168348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진입 수량을 알 수 있습니다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ko-KR" altLang="en-US" sz="1000">
                <a:solidFill>
                  <a:srgbClr val="FF0000"/>
                </a:solidFill>
              </a:rPr>
              <a:t>이건 직접 주문하셔야 합니다 </a:t>
            </a:r>
            <a:r>
              <a:rPr lang="en-US" altLang="ko-KR" sz="1000">
                <a:solidFill>
                  <a:srgbClr val="FF0000"/>
                </a:solidFill>
              </a:rPr>
              <a:t>^^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DD08C3-0A86-4FB9-90CB-8A579E38D70F}"/>
              </a:ext>
            </a:extLst>
          </p:cNvPr>
          <p:cNvCxnSpPr/>
          <p:nvPr/>
        </p:nvCxnSpPr>
        <p:spPr>
          <a:xfrm>
            <a:off x="8549056" y="2127559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E161C-B68C-4809-837D-D7A6D62F419B}"/>
              </a:ext>
            </a:extLst>
          </p:cNvPr>
          <p:cNvSpPr/>
          <p:nvPr/>
        </p:nvSpPr>
        <p:spPr>
          <a:xfrm flipV="1">
            <a:off x="3024553" y="1647956"/>
            <a:ext cx="468000" cy="3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48C062-3A04-4651-87A8-16F40380BBE9}"/>
              </a:ext>
            </a:extLst>
          </p:cNvPr>
          <p:cNvSpPr/>
          <p:nvPr/>
        </p:nvSpPr>
        <p:spPr>
          <a:xfrm flipV="1">
            <a:off x="7520354" y="2493059"/>
            <a:ext cx="2124000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1EDB67-7FB3-4C16-8641-4C3953BD2375}"/>
              </a:ext>
            </a:extLst>
          </p:cNvPr>
          <p:cNvSpPr/>
          <p:nvPr/>
        </p:nvSpPr>
        <p:spPr>
          <a:xfrm flipV="1">
            <a:off x="2182363" y="2734812"/>
            <a:ext cx="455329" cy="18024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6288E5-5CE2-40D0-8536-51358BD65399}"/>
              </a:ext>
            </a:extLst>
          </p:cNvPr>
          <p:cNvCxnSpPr>
            <a:cxnSpLocks/>
          </p:cNvCxnSpPr>
          <p:nvPr/>
        </p:nvCxnSpPr>
        <p:spPr>
          <a:xfrm rot="10800000">
            <a:off x="2409092" y="4577215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5EC723-EEFB-40F8-B381-4E6112A97FE8}"/>
              </a:ext>
            </a:extLst>
          </p:cNvPr>
          <p:cNvSpPr txBox="1"/>
          <p:nvPr/>
        </p:nvSpPr>
        <p:spPr>
          <a:xfrm>
            <a:off x="1066324" y="4996511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프로그램은 실시간잔고로 종목은 잔고량을 통해 티어를 구분하고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ko-KR" altLang="en-US" sz="1000">
                <a:solidFill>
                  <a:srgbClr val="FF0000"/>
                </a:solidFill>
              </a:rPr>
              <a:t>해당 티어에 맞는 주문을 갱신합니다</a:t>
            </a:r>
            <a:r>
              <a:rPr lang="en-US" altLang="ko-KR" sz="100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>
                <a:solidFill>
                  <a:srgbClr val="FF0000"/>
                </a:solidFill>
              </a:rPr>
              <a:t>단</a:t>
            </a:r>
            <a:r>
              <a:rPr lang="en-US" altLang="ko-KR" sz="1000">
                <a:solidFill>
                  <a:srgbClr val="FF0000"/>
                </a:solidFill>
              </a:rPr>
              <a:t>,</a:t>
            </a:r>
            <a:r>
              <a:rPr lang="ko-KR" altLang="en-US" sz="1000">
                <a:solidFill>
                  <a:srgbClr val="FF0000"/>
                </a:solidFill>
              </a:rPr>
              <a:t> 갱신할 때에는 해당 계좌의 모든 주문을 취소하게 됩니다</a:t>
            </a:r>
            <a:r>
              <a:rPr lang="en-US" altLang="ko-KR" sz="1000">
                <a:solidFill>
                  <a:srgbClr val="FF0000"/>
                </a:solidFill>
              </a:rPr>
              <a:t>.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0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</dc:creator>
  <cp:lastModifiedBy>MK</cp:lastModifiedBy>
  <cp:revision>1</cp:revision>
  <dcterms:created xsi:type="dcterms:W3CDTF">2021-06-07T13:49:07Z</dcterms:created>
  <dcterms:modified xsi:type="dcterms:W3CDTF">2021-06-07T13:55:53Z</dcterms:modified>
</cp:coreProperties>
</file>