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A1068-BB31-471B-92E5-66A226AE6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F97138-F01B-4E34-8F43-077D74033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16A93-7B0A-434C-A275-A0077F7A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FCC05-0F01-4020-A6C0-73B1914D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BB97D-76FD-43A7-8C8C-BE0B0C50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84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27342-CE53-41A2-8FEC-F53957A2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A6BE51-9263-4FBD-9AA2-80998D3BE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EDCD4-36C0-476C-8417-E42B26BA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2CC05-22C9-4D89-ADBB-2EB3D113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AC58B-21B5-4E2D-BCD6-38A38A93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6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4BB854-BA43-449E-BDCF-7FC3CDAAC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6CCC6-3519-4EA8-8468-3FBB86A1D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658E5-ECCB-441A-BE66-D4B73562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F6478-439D-4965-85E6-EFF644D7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1B8CB-1047-4EA7-88D3-F452D810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0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F3E3-8D99-4B16-A589-B08EAE59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FBD7F-E8D3-4FF4-9CE9-266D215A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F6607-62EB-42F1-AF99-79A3B061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25A16-D6A1-480A-95C7-08DCCFFA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F2C5E-4508-4F21-BF74-F9D469F1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5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2ED41-2003-4D62-B739-0611D24B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5D5AD9-0592-4846-9D98-2D85F1BC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561A9-8F30-423F-8058-53F6AB16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EB59B-3F32-4796-BC5E-53384D9C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0339-DC82-44AB-9BAC-0CC1A343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2A8A5-6588-447F-B74B-9FA7A7F4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9D29-0433-4D72-B927-0A06EE4D9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7674F-683F-4C55-86FF-1CCF06603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70935-0FD8-452D-AF35-4C8064C0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45DA9-D7FB-4B19-966D-96ACD8D5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D2534-C3A0-4282-84D3-6708E597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2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F1CBE-6EED-4EFA-AF86-FBFC09F2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AE20B-4F15-4D60-9F2C-E1AE9B9B4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9C35D-53F8-458E-B754-FE20F2966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3C6F2A-2F31-4A8C-8E21-3B601CA25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C2C164-6D71-429C-AC29-80AAEB7C2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C5DC85-E967-4A9F-B86A-A7A3979A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3148B2-3640-4423-B4BA-455BAE62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6F74DD-D798-4425-8632-CDE6EC1D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CDA55-A663-4373-A793-324FA24B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4AF35-1C0D-4BB5-B3FD-D17A09B9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585618-F868-49BB-8009-7A04CEA5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BB5E20-5FD8-4BB6-B133-808BE18F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2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D2CAA4-E833-4C52-A62B-48E8CE3D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AAF266-4AB2-41AB-84EF-8DEAD8C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47E767-5562-404A-8742-872AE57A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E1D93-E988-4B1F-9DAA-87BD8FF9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E9697-CD3B-4944-A4BB-99F188D7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C7ADD9-11B0-4589-9098-9871F0F9E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75B02-A732-40D5-9078-D7C07994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6B3CF-BF5E-40BC-8227-85499558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B1798-40C6-49A2-9B9C-BE32C281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0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F2984-506D-497A-A28D-B2CF0218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911027-8865-4488-B60C-311966713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22D5D1-B87E-40C9-85B3-C57EE9E37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FFA14-8543-402F-BD36-BDA6E21D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C0963-60FA-445A-AC8B-BCAA2528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D145C-6F33-491B-814E-05539F5E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5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1777EE-951A-4B87-8283-5A906F2A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04034-4704-407C-A43A-BA2C5C713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39E8E-1D8D-43CC-A31D-65F013D61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57B4-72C1-4CCD-A9CB-763AAD0E310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43542-558A-4B4F-B039-F453683D2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CF6E8-05C6-4861-8E8E-F7D90B6E8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6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E8F778-F6FC-4F49-9D21-C7F5514D2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78" y="1584490"/>
            <a:ext cx="7934325" cy="2952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96835A-1694-4BA8-AAA2-BB599DC30E72}"/>
              </a:ext>
            </a:extLst>
          </p:cNvPr>
          <p:cNvSpPr txBox="1"/>
          <p:nvPr/>
        </p:nvSpPr>
        <p:spPr>
          <a:xfrm>
            <a:off x="6557075" y="1647956"/>
            <a:ext cx="417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첫번째로 보이는 숫자가 </a:t>
            </a:r>
            <a:r>
              <a:rPr lang="en-US" altLang="ko-KR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티어 수량입니다</a:t>
            </a:r>
            <a:r>
              <a:rPr lang="en-US" altLang="ko-KR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경우 </a:t>
            </a:r>
            <a:r>
              <a:rPr lang="en-US" altLang="ko-KR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102.34</a:t>
            </a:r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r>
              <a:rPr lang="en-US" altLang="ko-KR" sz="120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20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직접 주문하여 </a:t>
            </a:r>
            <a:r>
              <a:rPr lang="en-US" altLang="ko-KR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티어 진입하시면 됩니다</a:t>
            </a:r>
            <a:r>
              <a:rPr lang="en-US" altLang="ko-KR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200">
              <a:solidFill>
                <a:schemeClr val="tx2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AE161C-B68C-4809-837D-D7A6D62F419B}"/>
              </a:ext>
            </a:extLst>
          </p:cNvPr>
          <p:cNvSpPr/>
          <p:nvPr/>
        </p:nvSpPr>
        <p:spPr>
          <a:xfrm flipV="1">
            <a:off x="3024553" y="1647956"/>
            <a:ext cx="468000" cy="36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48C062-3A04-4651-87A8-16F40380BBE9}"/>
              </a:ext>
            </a:extLst>
          </p:cNvPr>
          <p:cNvSpPr/>
          <p:nvPr/>
        </p:nvSpPr>
        <p:spPr>
          <a:xfrm flipV="1">
            <a:off x="7520354" y="2493059"/>
            <a:ext cx="2124000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1EDB67-7FB3-4C16-8641-4C3953BD2375}"/>
              </a:ext>
            </a:extLst>
          </p:cNvPr>
          <p:cNvSpPr/>
          <p:nvPr/>
        </p:nvSpPr>
        <p:spPr>
          <a:xfrm flipV="1">
            <a:off x="2182363" y="2734812"/>
            <a:ext cx="455329" cy="18024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09FAFB-1346-4097-B181-6F25A4B9A79F}"/>
              </a:ext>
            </a:extLst>
          </p:cNvPr>
          <p:cNvSpPr txBox="1"/>
          <p:nvPr/>
        </p:nvSpPr>
        <p:spPr>
          <a:xfrm>
            <a:off x="1769640" y="1077313"/>
            <a:ext cx="291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설정한 </a:t>
            </a:r>
            <a:r>
              <a:rPr lang="ko-KR" altLang="en-US" sz="120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투자금</a:t>
            </a:r>
            <a:r>
              <a:rPr lang="en-US" altLang="ko-KR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20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티어 매입가</a:t>
            </a:r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의한</a:t>
            </a:r>
            <a:endParaRPr lang="en-US" altLang="ko-KR" sz="1200">
              <a:solidFill>
                <a:schemeClr val="tx2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티어별 수량을 확인하실 수 있습니다</a:t>
            </a:r>
            <a:r>
              <a:rPr lang="en-US" altLang="ko-KR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200">
              <a:solidFill>
                <a:schemeClr val="tx2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EB78AC-25C4-422A-92E0-CA2F3AB79EDA}"/>
              </a:ext>
            </a:extLst>
          </p:cNvPr>
          <p:cNvSpPr txBox="1"/>
          <p:nvPr/>
        </p:nvSpPr>
        <p:spPr>
          <a:xfrm>
            <a:off x="2182363" y="4678857"/>
            <a:ext cx="414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프로그램은 실시간잔고로 종목의 </a:t>
            </a:r>
            <a:r>
              <a:rPr lang="ko-KR" altLang="en-US" sz="120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잔고량</a:t>
            </a:r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티어를 구분하고</a:t>
            </a:r>
          </a:p>
          <a:p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티어에 맞는 주문을 갱신합니다</a:t>
            </a:r>
            <a:r>
              <a:rPr lang="en-US" altLang="ko-KR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7C30817-B2EA-4790-BBCC-BB9858C34B83}"/>
              </a:ext>
            </a:extLst>
          </p:cNvPr>
          <p:cNvCxnSpPr>
            <a:cxnSpLocks/>
          </p:cNvCxnSpPr>
          <p:nvPr/>
        </p:nvCxnSpPr>
        <p:spPr>
          <a:xfrm rot="8100000">
            <a:off x="2637691" y="4392952"/>
            <a:ext cx="0" cy="25200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 w="lg" len="lg"/>
          </a:ln>
          <a:effectLst>
            <a:outerShdw blurRad="254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C002EC-6DBE-4DE5-80A5-477CC387C188}"/>
              </a:ext>
            </a:extLst>
          </p:cNvPr>
          <p:cNvCxnSpPr>
            <a:cxnSpLocks/>
          </p:cNvCxnSpPr>
          <p:nvPr/>
        </p:nvCxnSpPr>
        <p:spPr>
          <a:xfrm rot="8100000">
            <a:off x="3536513" y="1783367"/>
            <a:ext cx="0" cy="252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  <a:effectLst>
            <a:outerShdw blurRad="254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8075BAF-043B-4CC3-A22A-39A7A80CBF22}"/>
              </a:ext>
            </a:extLst>
          </p:cNvPr>
          <p:cNvCxnSpPr>
            <a:cxnSpLocks/>
          </p:cNvCxnSpPr>
          <p:nvPr/>
        </p:nvCxnSpPr>
        <p:spPr>
          <a:xfrm rot="8100000">
            <a:off x="9606622" y="2608812"/>
            <a:ext cx="0" cy="25200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 w="lg" len="lg"/>
          </a:ln>
          <a:effectLst>
            <a:outerShdw blurRad="254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90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23FE6-3562-401A-82C1-BCF19DF7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38" y="782405"/>
            <a:ext cx="3600000" cy="49239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3DAB08-07A0-4FFB-8A38-826F5E1E7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323" y="1858321"/>
            <a:ext cx="4818712" cy="236752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3AEAAC-1BED-493F-BCC3-DDFA8AAEB294}"/>
              </a:ext>
            </a:extLst>
          </p:cNvPr>
          <p:cNvCxnSpPr>
            <a:cxnSpLocks/>
          </p:cNvCxnSpPr>
          <p:nvPr/>
        </p:nvCxnSpPr>
        <p:spPr>
          <a:xfrm rot="8100000">
            <a:off x="2354451" y="4330529"/>
            <a:ext cx="0" cy="252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  <a:effectLst>
            <a:outerShdw blurRad="254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CF3E6F-1B48-4062-A340-AA1AB967D8E1}"/>
              </a:ext>
            </a:extLst>
          </p:cNvPr>
          <p:cNvSpPr txBox="1"/>
          <p:nvPr/>
        </p:nvSpPr>
        <p:spPr>
          <a:xfrm>
            <a:off x="2240063" y="4580794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버튼을 클릭하시면</a:t>
            </a:r>
            <a:r>
              <a:rPr lang="en-US" altLang="ko-KR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..</a:t>
            </a:r>
            <a:endParaRPr lang="ko-KR" altLang="en-US" sz="1200">
              <a:solidFill>
                <a:schemeClr val="tx2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9F1B3-A475-485D-8658-63C18C2740A3}"/>
              </a:ext>
            </a:extLst>
          </p:cNvPr>
          <p:cNvSpPr txBox="1"/>
          <p:nvPr/>
        </p:nvSpPr>
        <p:spPr>
          <a:xfrm>
            <a:off x="4659323" y="1281500"/>
            <a:ext cx="291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설정한 </a:t>
            </a:r>
            <a:r>
              <a:rPr lang="ko-KR" altLang="en-US" sz="120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투자금</a:t>
            </a:r>
            <a:r>
              <a:rPr lang="en-US" altLang="ko-KR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20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티어 매입가</a:t>
            </a:r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의한</a:t>
            </a:r>
            <a:endParaRPr lang="en-US" altLang="ko-KR" sz="1200">
              <a:solidFill>
                <a:schemeClr val="tx2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티어별 수량을 확인하실 수 있습니다</a:t>
            </a:r>
            <a:r>
              <a:rPr lang="en-US" altLang="ko-KR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200">
              <a:solidFill>
                <a:schemeClr val="tx2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42CE4-578F-45D3-83FF-589D5999A5DC}"/>
              </a:ext>
            </a:extLst>
          </p:cNvPr>
          <p:cNvSpPr txBox="1"/>
          <p:nvPr/>
        </p:nvSpPr>
        <p:spPr>
          <a:xfrm>
            <a:off x="5189677" y="3198167"/>
            <a:ext cx="41328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첫번째로 보이는 숫자가 </a:t>
            </a:r>
            <a:r>
              <a:rPr lang="en-US" altLang="ko-KR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티어 수량입니다</a:t>
            </a:r>
            <a:r>
              <a:rPr lang="en-US" altLang="ko-KR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경우 </a:t>
            </a:r>
            <a:r>
              <a:rPr lang="en-US" altLang="ko-KR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106.02</a:t>
            </a:r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r>
              <a:rPr lang="en-US" altLang="ko-KR" sz="120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20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직접 주문하여 </a:t>
            </a:r>
            <a:r>
              <a:rPr lang="en-US" altLang="ko-KR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티어 진입하시면 됩니다</a:t>
            </a:r>
            <a:r>
              <a:rPr lang="en-US" altLang="ko-KR" sz="120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200">
              <a:solidFill>
                <a:schemeClr val="tx2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2DF5F5C-F15E-49DC-AE09-1555748272C9}"/>
              </a:ext>
            </a:extLst>
          </p:cNvPr>
          <p:cNvCxnSpPr>
            <a:cxnSpLocks/>
          </p:cNvCxnSpPr>
          <p:nvPr/>
        </p:nvCxnSpPr>
        <p:spPr>
          <a:xfrm rot="8100000">
            <a:off x="5100581" y="2916084"/>
            <a:ext cx="0" cy="25200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 w="lg" len="lg"/>
          </a:ln>
          <a:effectLst>
            <a:outerShdw blurRad="254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1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356547-F97B-4443-B83D-37EBB594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37" y="1528943"/>
            <a:ext cx="5828571" cy="288571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731C034-05E7-4A62-B679-7F9866E9AD61}"/>
              </a:ext>
            </a:extLst>
          </p:cNvPr>
          <p:cNvSpPr/>
          <p:nvPr/>
        </p:nvSpPr>
        <p:spPr>
          <a:xfrm flipV="1">
            <a:off x="1898037" y="3926095"/>
            <a:ext cx="1355117" cy="2678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AC40BE-3884-479F-A230-A27373C5045E}"/>
              </a:ext>
            </a:extLst>
          </p:cNvPr>
          <p:cNvCxnSpPr>
            <a:cxnSpLocks/>
          </p:cNvCxnSpPr>
          <p:nvPr/>
        </p:nvCxnSpPr>
        <p:spPr>
          <a:xfrm rot="8100000">
            <a:off x="2776481" y="4023108"/>
            <a:ext cx="0" cy="252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  <a:effectLst>
            <a:outerShdw blurRad="254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14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85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MK</dc:creator>
  <cp:lastModifiedBy>MK</cp:lastModifiedBy>
  <cp:revision>10</cp:revision>
  <dcterms:created xsi:type="dcterms:W3CDTF">2021-06-07T13:49:07Z</dcterms:created>
  <dcterms:modified xsi:type="dcterms:W3CDTF">2021-06-19T14:34:50Z</dcterms:modified>
</cp:coreProperties>
</file>