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834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34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1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619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2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75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0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78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302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844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4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BD8EF-880A-565E-93D0-339168B69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en-GB" dirty="0" err="1"/>
              <a:t>Politiezone</a:t>
            </a:r>
            <a:r>
              <a:rPr lang="en-GB" dirty="0"/>
              <a:t> </a:t>
            </a:r>
            <a:r>
              <a:rPr lang="en-GB" dirty="0" err="1"/>
              <a:t>Antwerpen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B4D12-7856-231F-E32D-63BBDA023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en-GB" dirty="0"/>
              <a:t>Milan Keersmaekers</a:t>
            </a:r>
            <a:endParaRPr lang="en-BE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25F6D-BB23-6D59-376F-3F6175501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5" r="15313" b="2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838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0D341-031C-B77F-6D17-95ACF349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GB"/>
              <a:t>Voorstelling</a:t>
            </a:r>
            <a:endParaRPr lang="en-BE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B5986-6E0E-E943-4B05-795B324B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r>
              <a:rPr lang="en-GB" dirty="0"/>
              <a:t>APP/AI/CCS</a:t>
            </a:r>
          </a:p>
          <a:p>
            <a:r>
              <a:rPr lang="en-GB"/>
              <a:t>Overheidsdienst</a:t>
            </a:r>
            <a:endParaRPr lang="en-GB" dirty="0"/>
          </a:p>
          <a:p>
            <a:r>
              <a:rPr lang="en-GB"/>
              <a:t>Antwerpen</a:t>
            </a:r>
            <a:endParaRPr lang="en-GB" dirty="0"/>
          </a:p>
          <a:p>
            <a:r>
              <a:rPr lang="en-GB"/>
              <a:t>“Beschermen van vrijheid, bemiddelen waar het kan, daadkrachtig waar het moet”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658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55702-1E93-B91C-0B91-E1C99D2E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GB"/>
              <a:t>Organisatievorm</a:t>
            </a:r>
            <a:endParaRPr lang="en-BE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7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29B3CA-4E05-1067-BE20-532919471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r>
              <a:rPr lang="en-US" dirty="0"/>
              <a:t>2200 </a:t>
            </a:r>
            <a:r>
              <a:rPr lang="en-US" dirty="0" err="1"/>
              <a:t>werknemers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E7B48B3-4B40-8C6D-73C4-6D758E9B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80" y="1345845"/>
            <a:ext cx="5660211" cy="4075351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213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DFDD-3B2F-7602-6ADC-04F9B704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Stageopdracht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5D6A1-DDC7-D80E-7360-88D65D4FA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APP/AI/CCS</a:t>
            </a:r>
          </a:p>
          <a:p>
            <a:r>
              <a:rPr lang="en-GB" dirty="0" err="1"/>
              <a:t>Nederlands</a:t>
            </a:r>
            <a:endParaRPr lang="en-GB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5913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5795-95AE-77AC-DE54-FD13467F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Besluit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4656-7F6E-A04B-6D95-9821D1E53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Wachtlijst</a:t>
            </a:r>
            <a:endParaRPr lang="en-GB" dirty="0"/>
          </a:p>
          <a:p>
            <a:r>
              <a:rPr lang="en-GB" dirty="0" err="1"/>
              <a:t>Overheid</a:t>
            </a:r>
            <a:endParaRPr lang="en-GB"/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99608956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6E8"/>
      </a:lt2>
      <a:accent1>
        <a:srgbClr val="BF9988"/>
      </a:accent1>
      <a:accent2>
        <a:srgbClr val="AFA077"/>
      </a:accent2>
      <a:accent3>
        <a:srgbClr val="A1A77E"/>
      </a:accent3>
      <a:accent4>
        <a:srgbClr val="8CAB74"/>
      </a:accent4>
      <a:accent5>
        <a:srgbClr val="82AC81"/>
      </a:accent5>
      <a:accent6>
        <a:srgbClr val="77AE8D"/>
      </a:accent6>
      <a:hlink>
        <a:srgbClr val="5E899D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Georgia Pro Semibold</vt:lpstr>
      <vt:lpstr>RocaVTI</vt:lpstr>
      <vt:lpstr>Politiezone Antwerpen</vt:lpstr>
      <vt:lpstr>Voorstelling</vt:lpstr>
      <vt:lpstr>Organisatievorm</vt:lpstr>
      <vt:lpstr>Stageopdracht</vt:lpstr>
      <vt:lpstr>Besluit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Politiezone Antwerpen</dc:title>
  <dc:creator>Milan Keersmaekers</dc:creator>
  <cp:lastModifiedBy>Milan Keersmaekers</cp:lastModifiedBy>
  <cp:revision>1</cp:revision>
  <dcterms:created xsi:type="dcterms:W3CDTF">2023-03-08T09:40:40Z</dcterms:created>
  <dcterms:modified xsi:type="dcterms:W3CDTF">2023-03-08T10:13:09Z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2023-03-08T10:12:55Z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d43c7298-e77f-469b-b121-deb1acaa7b6e</vt:lpwstr>
  </property>
  <property fmtid="{D5CDD505-2E9C-101B-9397-08002B2CF9AE}" pid="8" name="MSIP_Label_c337be75-dfbb-4261-9834-ac247c7dde13_ContentBits">
    <vt:lpwstr>0</vt:lpwstr>
  </property>
</Properties>
</file>