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59" r:id="rId5"/>
    <p:sldId id="261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62" r:id="rId18"/>
    <p:sldId id="263" r:id="rId19"/>
    <p:sldId id="264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3B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5763" cy="3686857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8CB3-7238-48C1-81F2-9C627C92FDFB}" type="datetimeFigureOut">
              <a:rPr lang="de-DE" smtClean="0"/>
              <a:pPr/>
              <a:t>12.01.2017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B689-97E5-49BE-B5CD-1675CE55A8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8CB3-7238-48C1-81F2-9C627C92FDFB}" type="datetimeFigureOut">
              <a:rPr lang="de-DE" smtClean="0"/>
              <a:pPr/>
              <a:t>12.01.2017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B689-97E5-49BE-B5CD-1675CE55A8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8CB3-7238-48C1-81F2-9C627C92FDFB}" type="datetimeFigureOut">
              <a:rPr lang="de-DE" smtClean="0"/>
              <a:pPr/>
              <a:t>12.01.2017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B689-97E5-49BE-B5CD-1675CE55A8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8CB3-7238-48C1-81F2-9C627C92FDFB}" type="datetimeFigureOut">
              <a:rPr lang="de-DE" smtClean="0"/>
              <a:pPr/>
              <a:t>12.01.2017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B689-97E5-49BE-B5CD-1675CE55A8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8CB3-7238-48C1-81F2-9C627C92FDFB}" type="datetimeFigureOut">
              <a:rPr lang="de-DE" smtClean="0"/>
              <a:pPr/>
              <a:t>12.01.2017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B689-97E5-49BE-B5CD-1675CE55A8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8CB3-7238-48C1-81F2-9C627C92FDFB}" type="datetimeFigureOut">
              <a:rPr lang="de-DE" smtClean="0"/>
              <a:pPr/>
              <a:t>12.01.2017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B689-97E5-49BE-B5CD-1675CE55A8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8CB3-7238-48C1-81F2-9C627C92FDFB}" type="datetimeFigureOut">
              <a:rPr lang="de-DE" smtClean="0"/>
              <a:pPr/>
              <a:t>12.01.2017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B689-97E5-49BE-B5CD-1675CE55A8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8CB3-7238-48C1-81F2-9C627C92FDFB}" type="datetimeFigureOut">
              <a:rPr lang="de-DE" smtClean="0"/>
              <a:pPr/>
              <a:t>12.01.2017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B689-97E5-49BE-B5CD-1675CE55A8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8CB3-7238-48C1-81F2-9C627C92FDFB}" type="datetimeFigureOut">
              <a:rPr lang="de-DE" smtClean="0"/>
              <a:pPr/>
              <a:t>12.01.2017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B689-97E5-49BE-B5CD-1675CE55A8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8CB3-7238-48C1-81F2-9C627C92FDFB}" type="datetimeFigureOut">
              <a:rPr lang="de-DE" smtClean="0"/>
              <a:pPr/>
              <a:t>12.01.2017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B689-97E5-49BE-B5CD-1675CE55A8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8CB3-7238-48C1-81F2-9C627C92FDFB}" type="datetimeFigureOut">
              <a:rPr lang="de-DE" smtClean="0"/>
              <a:pPr/>
              <a:t>12.01.2017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B689-97E5-49BE-B5CD-1675CE55A8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08CB3-7238-48C1-81F2-9C627C92FDFB}" type="datetimeFigureOut">
              <a:rPr lang="de-DE" smtClean="0"/>
              <a:pPr/>
              <a:t>12.01.2017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5B689-97E5-49BE-B5CD-1675CE55A8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548640"/>
            <a:ext cx="7772400" cy="5400674"/>
          </a:xfrm>
          <a:ln w="76200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de-DE" sz="7200" dirty="0" smtClean="0">
                <a:solidFill>
                  <a:schemeClr val="tx1"/>
                </a:solidFill>
              </a:rPr>
              <a:t>Einblick in die </a:t>
            </a:r>
            <a:br>
              <a:rPr lang="de-DE" sz="7200" dirty="0" smtClean="0">
                <a:solidFill>
                  <a:schemeClr val="tx1"/>
                </a:solidFill>
              </a:rPr>
            </a:br>
            <a:r>
              <a:rPr lang="de-DE" sz="7200" dirty="0" smtClean="0">
                <a:solidFill>
                  <a:schemeClr val="tx1"/>
                </a:solidFill>
              </a:rPr>
              <a:t>Antworten </a:t>
            </a:r>
            <a:br>
              <a:rPr lang="de-DE" sz="7200" dirty="0" smtClean="0">
                <a:solidFill>
                  <a:schemeClr val="tx1"/>
                </a:solidFill>
              </a:rPr>
            </a:br>
            <a:r>
              <a:rPr lang="de-DE" sz="7200" dirty="0" smtClean="0">
                <a:solidFill>
                  <a:schemeClr val="tx1"/>
                </a:solidFill>
              </a:rPr>
              <a:t>unserer Umfrage</a:t>
            </a:r>
            <a:endParaRPr lang="de-DE" sz="7200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smtClean="0"/>
              <a:t>Etwas, was du mit Christian Sprenger verbindest: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611505" y="1988820"/>
            <a:ext cx="375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Choralfantasien</a:t>
            </a:r>
            <a:endParaRPr lang="de-DE" sz="4000" dirty="0"/>
          </a:p>
        </p:txBody>
      </p:sp>
      <p:sp>
        <p:nvSpPr>
          <p:cNvPr id="4" name="Textfeld 3"/>
          <p:cNvSpPr txBox="1"/>
          <p:nvPr/>
        </p:nvSpPr>
        <p:spPr>
          <a:xfrm>
            <a:off x="5652135" y="1988820"/>
            <a:ext cx="375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Workshop</a:t>
            </a:r>
            <a:endParaRPr lang="de-DE" sz="4000" dirty="0"/>
          </a:p>
        </p:txBody>
      </p:sp>
      <p:sp>
        <p:nvSpPr>
          <p:cNvPr id="5" name="Textfeld 4"/>
          <p:cNvSpPr txBox="1"/>
          <p:nvPr/>
        </p:nvSpPr>
        <p:spPr>
          <a:xfrm>
            <a:off x="4572001" y="4515237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Taktwechsel</a:t>
            </a:r>
            <a:endParaRPr lang="de-DE" sz="4000" dirty="0"/>
          </a:p>
        </p:txBody>
      </p:sp>
      <p:sp>
        <p:nvSpPr>
          <p:cNvPr id="6" name="Textfeld 5"/>
          <p:cNvSpPr txBox="1"/>
          <p:nvPr/>
        </p:nvSpPr>
        <p:spPr>
          <a:xfrm>
            <a:off x="4366260" y="3233559"/>
            <a:ext cx="375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Genesis Brass</a:t>
            </a:r>
            <a:endParaRPr lang="de-DE" sz="4000" dirty="0"/>
          </a:p>
        </p:txBody>
      </p:sp>
      <p:sp>
        <p:nvSpPr>
          <p:cNvPr id="7" name="Textfeld 6"/>
          <p:cNvSpPr txBox="1"/>
          <p:nvPr/>
        </p:nvSpPr>
        <p:spPr>
          <a:xfrm>
            <a:off x="457200" y="4869180"/>
            <a:ext cx="375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Handballspieler</a:t>
            </a:r>
            <a:endParaRPr lang="de-DE" sz="4000" dirty="0"/>
          </a:p>
        </p:txBody>
      </p:sp>
      <p:sp>
        <p:nvSpPr>
          <p:cNvPr id="8" name="Textfeld 7"/>
          <p:cNvSpPr txBox="1"/>
          <p:nvPr/>
        </p:nvSpPr>
        <p:spPr>
          <a:xfrm>
            <a:off x="609600" y="3587502"/>
            <a:ext cx="375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Hans Zimmer</a:t>
            </a:r>
            <a:endParaRPr lang="de-DE" sz="4000" dirty="0"/>
          </a:p>
        </p:txBody>
      </p:sp>
      <p:sp>
        <p:nvSpPr>
          <p:cNvPr id="9" name="Textfeld 8"/>
          <p:cNvSpPr txBox="1"/>
          <p:nvPr/>
        </p:nvSpPr>
        <p:spPr>
          <a:xfrm>
            <a:off x="4211955" y="5601474"/>
            <a:ext cx="375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rgbClr val="0070C0"/>
                </a:solidFill>
              </a:rPr>
              <a:t>Kürbisse</a:t>
            </a:r>
            <a:endParaRPr lang="de-DE" sz="4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smtClean="0"/>
              <a:t>Etwas, was du mit dem Landesposaunentag verbindest: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457199" y="1681043"/>
            <a:ext cx="375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viele Bläser</a:t>
            </a:r>
            <a:endParaRPr lang="de-DE" sz="4000" dirty="0"/>
          </a:p>
        </p:txBody>
      </p:sp>
      <p:sp>
        <p:nvSpPr>
          <p:cNvPr id="4" name="Textfeld 3"/>
          <p:cNvSpPr txBox="1"/>
          <p:nvPr/>
        </p:nvSpPr>
        <p:spPr>
          <a:xfrm>
            <a:off x="4932045" y="1988820"/>
            <a:ext cx="375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Ulm</a:t>
            </a:r>
            <a:endParaRPr lang="de-DE" sz="4000" dirty="0"/>
          </a:p>
        </p:txBody>
      </p:sp>
      <p:sp>
        <p:nvSpPr>
          <p:cNvPr id="5" name="Textfeld 4"/>
          <p:cNvSpPr txBox="1"/>
          <p:nvPr/>
        </p:nvSpPr>
        <p:spPr>
          <a:xfrm>
            <a:off x="2334577" y="2388929"/>
            <a:ext cx="375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Münster</a:t>
            </a:r>
            <a:endParaRPr lang="de-DE" sz="4000" dirty="0"/>
          </a:p>
        </p:txBody>
      </p:sp>
      <p:sp>
        <p:nvSpPr>
          <p:cNvPr id="6" name="Textfeld 5"/>
          <p:cNvSpPr txBox="1"/>
          <p:nvPr/>
        </p:nvSpPr>
        <p:spPr>
          <a:xfrm>
            <a:off x="6089332" y="2742872"/>
            <a:ext cx="375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Gloria</a:t>
            </a:r>
            <a:endParaRPr lang="de-DE" sz="4000" dirty="0"/>
          </a:p>
        </p:txBody>
      </p:sp>
      <p:sp>
        <p:nvSpPr>
          <p:cNvPr id="7" name="Textfeld 6"/>
          <p:cNvSpPr txBox="1"/>
          <p:nvPr/>
        </p:nvSpPr>
        <p:spPr>
          <a:xfrm>
            <a:off x="457199" y="4161294"/>
            <a:ext cx="375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Abschlussblasen</a:t>
            </a:r>
            <a:endParaRPr lang="de-DE" sz="4000" dirty="0"/>
          </a:p>
        </p:txBody>
      </p:sp>
      <p:sp>
        <p:nvSpPr>
          <p:cNvPr id="8" name="Textfeld 7"/>
          <p:cNvSpPr txBox="1"/>
          <p:nvPr/>
        </p:nvSpPr>
        <p:spPr>
          <a:xfrm>
            <a:off x="7189470" y="2034986"/>
            <a:ext cx="1954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eng</a:t>
            </a:r>
            <a:endParaRPr lang="de-DE" sz="4000" dirty="0"/>
          </a:p>
        </p:txBody>
      </p:sp>
      <p:sp>
        <p:nvSpPr>
          <p:cNvPr id="9" name="Textfeld 8"/>
          <p:cNvSpPr txBox="1"/>
          <p:nvPr/>
        </p:nvSpPr>
        <p:spPr>
          <a:xfrm>
            <a:off x="3851910" y="3453408"/>
            <a:ext cx="375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fortefortissimo</a:t>
            </a:r>
            <a:endParaRPr lang="de-DE" sz="4000" dirty="0"/>
          </a:p>
        </p:txBody>
      </p:sp>
      <p:sp>
        <p:nvSpPr>
          <p:cNvPr id="10" name="Textfeld 9"/>
          <p:cNvSpPr txBox="1"/>
          <p:nvPr/>
        </p:nvSpPr>
        <p:spPr>
          <a:xfrm>
            <a:off x="457200" y="5577066"/>
            <a:ext cx="375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Wärme</a:t>
            </a:r>
            <a:endParaRPr lang="de-DE" sz="4000" dirty="0"/>
          </a:p>
        </p:txBody>
      </p:sp>
      <p:sp>
        <p:nvSpPr>
          <p:cNvPr id="11" name="Textfeld 10"/>
          <p:cNvSpPr txBox="1"/>
          <p:nvPr/>
        </p:nvSpPr>
        <p:spPr>
          <a:xfrm>
            <a:off x="4211954" y="5931009"/>
            <a:ext cx="4737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Dabei sein ist alles!</a:t>
            </a:r>
            <a:endParaRPr lang="de-DE" sz="4000" dirty="0"/>
          </a:p>
        </p:txBody>
      </p:sp>
      <p:sp>
        <p:nvSpPr>
          <p:cNvPr id="12" name="Textfeld 11"/>
          <p:cNvSpPr txBox="1"/>
          <p:nvPr/>
        </p:nvSpPr>
        <p:spPr>
          <a:xfrm>
            <a:off x="3337560" y="4887486"/>
            <a:ext cx="375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unstimmig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372225" y="4521339"/>
            <a:ext cx="375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rgbClr val="0070C0"/>
                </a:solidFill>
              </a:rPr>
              <a:t>Schnitzel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smtClean="0"/>
              <a:t>Etwas, was du mit dem Begriff „Jungbläser“ verbindest (Teil 1):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457200" y="1988820"/>
            <a:ext cx="375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Zukunft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211955" y="1988820"/>
            <a:ext cx="375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üben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231707" y="2696706"/>
            <a:ext cx="1800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Spaß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166485" y="2141220"/>
            <a:ext cx="2977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Gewusel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932045" y="3203049"/>
            <a:ext cx="3034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tolle Truppe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83882" y="3910935"/>
            <a:ext cx="2547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tolle Arbeit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031932" y="4618821"/>
            <a:ext cx="3934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Das war mal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5112067" y="5589270"/>
            <a:ext cx="41405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Anstrengung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57200" y="5589270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Ich vor 2 Jahren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smtClean="0"/>
              <a:t>Etwas, was du mit dem Begriff „Jungbläser“ verbindest (Teil 2):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457200" y="1988820"/>
            <a:ext cx="3394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nette Leiter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485899" y="3050649"/>
            <a:ext cx="7200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rgbClr val="0070C0"/>
                </a:solidFill>
              </a:rPr>
              <a:t>Wann ist endlich die Probe aus?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491865" y="1634877"/>
            <a:ext cx="5040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Durchhaltevermögen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83882" y="5937111"/>
            <a:ext cx="7715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Anfang der Posaunenchor „Karriere“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09600" y="4509135"/>
            <a:ext cx="3394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Simon Herter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572000" y="4509135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Ernst Wilhelm Gohl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smtClean="0"/>
              <a:t>Einen Schnaps, den du gerne trinkst: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457200" y="1628775"/>
            <a:ext cx="3394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Kirsche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5749290" y="1628775"/>
            <a:ext cx="3394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Birne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897380" y="2336661"/>
            <a:ext cx="3394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        Mirabelle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09600" y="3429000"/>
            <a:ext cx="3394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Kräuterschnaps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292090" y="3075057"/>
            <a:ext cx="3394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Gewürzapfel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004310" y="5595372"/>
            <a:ext cx="3394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Zwetschge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932045" y="4490829"/>
            <a:ext cx="3394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rgbClr val="0070C0"/>
                </a:solidFill>
              </a:rPr>
              <a:t>Alles unter 50%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57225" y="4844772"/>
            <a:ext cx="3394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rgbClr val="0070C0"/>
                </a:solidFill>
              </a:rPr>
              <a:t>Gratisschnaps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smtClean="0"/>
              <a:t>Etwas, was dir am Posaunenchor gefällt (Teil 1):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4572000" y="4509135"/>
            <a:ext cx="3394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Verlässlichkeit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57199" y="3801249"/>
            <a:ext cx="3394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Beständigkeit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57200" y="5589270"/>
            <a:ext cx="8534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Verbindung von Musik und Glauben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57200" y="1982718"/>
            <a:ext cx="3394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Gemeinschaft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932045" y="1982718"/>
            <a:ext cx="3394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Musik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851909" y="3093363"/>
            <a:ext cx="5139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laut                 Witze    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smtClean="0"/>
              <a:t>Etwas, was dir am Posaunenchor gefällt (Teil 2):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457199" y="1988820"/>
            <a:ext cx="5194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Zusammenspielen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5292090" y="1988820"/>
            <a:ext cx="3394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           Vielfalt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771775" y="3093363"/>
            <a:ext cx="5040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rgbClr val="0070C0"/>
                </a:solidFill>
              </a:rPr>
              <a:t>meine </a:t>
            </a:r>
            <a:r>
              <a:rPr lang="de-DE" sz="4000" dirty="0" smtClean="0">
                <a:solidFill>
                  <a:srgbClr val="0070C0"/>
                </a:solidFill>
              </a:rPr>
              <a:t>Sitznachbarin</a:t>
            </a:r>
            <a:endParaRPr lang="de-DE" sz="4000" dirty="0" smtClean="0">
              <a:solidFill>
                <a:srgbClr val="0070C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383029" y="5229226"/>
            <a:ext cx="82296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gemeinsames Musizieren mit Freunden zum Lob Gottes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57198" y="4155192"/>
            <a:ext cx="3394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Zusammenhalt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292088" y="4155192"/>
            <a:ext cx="3851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Freude bereiten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435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b="1" dirty="0" smtClean="0"/>
              <a:t>Wünsche fürs neue Posaunenchorjahr </a:t>
            </a:r>
            <a:endParaRPr lang="de-DE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457200" y="1988820"/>
            <a:ext cx="2160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Spaß</a:t>
            </a:r>
            <a:endParaRPr lang="de-DE" sz="4000" dirty="0"/>
          </a:p>
        </p:txBody>
      </p:sp>
      <p:sp>
        <p:nvSpPr>
          <p:cNvPr id="6" name="Textfeld 5"/>
          <p:cNvSpPr txBox="1"/>
          <p:nvPr/>
        </p:nvSpPr>
        <p:spPr>
          <a:xfrm>
            <a:off x="2617470" y="1634877"/>
            <a:ext cx="3600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Gottes Segen</a:t>
            </a:r>
            <a:endParaRPr lang="de-DE" sz="4000" dirty="0"/>
          </a:p>
        </p:txBody>
      </p:sp>
      <p:sp>
        <p:nvSpPr>
          <p:cNvPr id="7" name="Textfeld 6"/>
          <p:cNvSpPr txBox="1"/>
          <p:nvPr/>
        </p:nvSpPr>
        <p:spPr>
          <a:xfrm>
            <a:off x="1691640" y="3068955"/>
            <a:ext cx="7092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mehr Konzentration in der Probe</a:t>
            </a:r>
            <a:endParaRPr lang="de-DE" sz="4000" dirty="0"/>
          </a:p>
        </p:txBody>
      </p:sp>
      <p:sp>
        <p:nvSpPr>
          <p:cNvPr id="8" name="Textfeld 7"/>
          <p:cNvSpPr txBox="1"/>
          <p:nvPr/>
        </p:nvSpPr>
        <p:spPr>
          <a:xfrm>
            <a:off x="6217920" y="1988820"/>
            <a:ext cx="2160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laut</a:t>
            </a:r>
            <a:endParaRPr lang="de-DE" sz="4000" dirty="0"/>
          </a:p>
        </p:txBody>
      </p:sp>
      <p:sp>
        <p:nvSpPr>
          <p:cNvPr id="9" name="Textfeld 8"/>
          <p:cNvSpPr txBox="1"/>
          <p:nvPr/>
        </p:nvSpPr>
        <p:spPr>
          <a:xfrm>
            <a:off x="457200" y="4515237"/>
            <a:ext cx="4474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Drive und Harmonie</a:t>
            </a:r>
            <a:endParaRPr lang="de-DE" sz="4000" dirty="0"/>
          </a:p>
        </p:txBody>
      </p:sp>
      <p:sp>
        <p:nvSpPr>
          <p:cNvPr id="10" name="Textfeld 9"/>
          <p:cNvSpPr txBox="1"/>
          <p:nvPr/>
        </p:nvSpPr>
        <p:spPr>
          <a:xfrm>
            <a:off x="5806440" y="5931010"/>
            <a:ext cx="288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neue Lieder</a:t>
            </a:r>
            <a:endParaRPr lang="de-DE" sz="4000" dirty="0"/>
          </a:p>
        </p:txBody>
      </p:sp>
      <p:sp>
        <p:nvSpPr>
          <p:cNvPr id="11" name="Textfeld 10"/>
          <p:cNvSpPr txBox="1"/>
          <p:nvPr/>
        </p:nvSpPr>
        <p:spPr>
          <a:xfrm>
            <a:off x="611505" y="5931010"/>
            <a:ext cx="4680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m</a:t>
            </a:r>
            <a:r>
              <a:rPr lang="de-DE" sz="4000" dirty="0" smtClean="0"/>
              <a:t>ehr </a:t>
            </a:r>
            <a:r>
              <a:rPr lang="de-DE" sz="4000" dirty="0" smtClean="0"/>
              <a:t>Zeit zum Üben</a:t>
            </a:r>
            <a:endParaRPr lang="de-DE" sz="4000" dirty="0"/>
          </a:p>
        </p:txBody>
      </p:sp>
      <p:sp>
        <p:nvSpPr>
          <p:cNvPr id="12" name="Textfeld 11"/>
          <p:cNvSpPr txBox="1"/>
          <p:nvPr/>
        </p:nvSpPr>
        <p:spPr>
          <a:xfrm>
            <a:off x="5806439" y="4509135"/>
            <a:ext cx="2977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kein Stress</a:t>
            </a:r>
            <a:endParaRPr lang="de-DE" sz="4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435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b="1" dirty="0" smtClean="0"/>
              <a:t>Wünsche fürs neue Posaunenchorjahr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54305" y="1988820"/>
            <a:ext cx="3697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weitere Witze</a:t>
            </a:r>
            <a:endParaRPr lang="de-DE" sz="4000" dirty="0"/>
          </a:p>
        </p:txBody>
      </p:sp>
      <p:sp>
        <p:nvSpPr>
          <p:cNvPr id="5" name="Textfeld 4"/>
          <p:cNvSpPr txBox="1"/>
          <p:nvPr/>
        </p:nvSpPr>
        <p:spPr>
          <a:xfrm>
            <a:off x="3697605" y="1628775"/>
            <a:ext cx="5915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m</a:t>
            </a:r>
            <a:r>
              <a:rPr lang="de-DE" sz="4000" dirty="0" smtClean="0"/>
              <a:t>ehr Probenteilnahmen</a:t>
            </a:r>
            <a:endParaRPr lang="de-DE" sz="4000" dirty="0"/>
          </a:p>
        </p:txBody>
      </p:sp>
      <p:sp>
        <p:nvSpPr>
          <p:cNvPr id="6" name="Textfeld 5"/>
          <p:cNvSpPr txBox="1"/>
          <p:nvPr/>
        </p:nvSpPr>
        <p:spPr>
          <a:xfrm>
            <a:off x="611506" y="3068955"/>
            <a:ext cx="817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rgbClr val="0070C0"/>
                </a:solidFill>
              </a:rPr>
              <a:t>ganz viele schwere Stellen im Tenor</a:t>
            </a:r>
            <a:endParaRPr lang="de-DE" sz="4000" dirty="0">
              <a:solidFill>
                <a:srgbClr val="0070C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57200" y="4515237"/>
            <a:ext cx="4474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gute Intonation</a:t>
            </a:r>
            <a:endParaRPr lang="de-DE" sz="4000" dirty="0"/>
          </a:p>
        </p:txBody>
      </p:sp>
      <p:sp>
        <p:nvSpPr>
          <p:cNvPr id="9" name="Textfeld 8"/>
          <p:cNvSpPr txBox="1"/>
          <p:nvPr/>
        </p:nvSpPr>
        <p:spPr>
          <a:xfrm>
            <a:off x="4572000" y="5931010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schöne Lieder</a:t>
            </a:r>
            <a:endParaRPr lang="de-DE" sz="4000" dirty="0"/>
          </a:p>
        </p:txBody>
      </p:sp>
      <p:sp>
        <p:nvSpPr>
          <p:cNvPr id="10" name="Textfeld 9"/>
          <p:cNvSpPr txBox="1"/>
          <p:nvPr/>
        </p:nvSpPr>
        <p:spPr>
          <a:xfrm>
            <a:off x="1691640" y="5931010"/>
            <a:ext cx="2520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Einklang</a:t>
            </a:r>
            <a:endParaRPr lang="de-DE" sz="4000" dirty="0"/>
          </a:p>
        </p:txBody>
      </p:sp>
      <p:sp>
        <p:nvSpPr>
          <p:cNvPr id="11" name="Textfeld 10"/>
          <p:cNvSpPr txBox="1"/>
          <p:nvPr/>
        </p:nvSpPr>
        <p:spPr>
          <a:xfrm>
            <a:off x="4932045" y="4509135"/>
            <a:ext cx="3851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keinen Sprenger</a:t>
            </a:r>
            <a:endParaRPr lang="de-DE" sz="4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b="1" dirty="0" smtClean="0"/>
              <a:t>Wünsche fürs neue Posaunenchorjahr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14350" y="1628775"/>
            <a:ext cx="8172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Beim Spielen im Gottesdienst nicht eine Stunde vorher da sein zu müssen.</a:t>
            </a:r>
            <a:endParaRPr lang="de-DE" sz="4000" dirty="0"/>
          </a:p>
        </p:txBody>
      </p:sp>
      <p:sp>
        <p:nvSpPr>
          <p:cNvPr id="5" name="Textfeld 4"/>
          <p:cNvSpPr txBox="1"/>
          <p:nvPr/>
        </p:nvSpPr>
        <p:spPr>
          <a:xfrm>
            <a:off x="457199" y="4490829"/>
            <a:ext cx="576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Newcomer- Anwesenheit</a:t>
            </a:r>
            <a:endParaRPr lang="de-DE" sz="4000" dirty="0"/>
          </a:p>
        </p:txBody>
      </p:sp>
      <p:sp>
        <p:nvSpPr>
          <p:cNvPr id="6" name="Textfeld 5"/>
          <p:cNvSpPr txBox="1"/>
          <p:nvPr/>
        </p:nvSpPr>
        <p:spPr>
          <a:xfrm>
            <a:off x="4834889" y="5589270"/>
            <a:ext cx="3851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schöne Proben</a:t>
            </a:r>
            <a:endParaRPr lang="de-DE" sz="4000" dirty="0"/>
          </a:p>
        </p:txBody>
      </p:sp>
      <p:sp>
        <p:nvSpPr>
          <p:cNvPr id="7" name="Textfeld 6"/>
          <p:cNvSpPr txBox="1"/>
          <p:nvPr/>
        </p:nvSpPr>
        <p:spPr>
          <a:xfrm>
            <a:off x="457199" y="5589270"/>
            <a:ext cx="3394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        Frieden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309109" y="3429000"/>
            <a:ext cx="4834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        Zusammenhalt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0" y="3429000"/>
            <a:ext cx="4834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     super Stimmung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smtClean="0"/>
              <a:t>Ein  Wort, das dir zum Mössinger Posaunenchor einfällt:</a:t>
            </a:r>
            <a:endParaRPr lang="de-DE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611505" y="1681043"/>
            <a:ext cx="1800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laut</a:t>
            </a:r>
            <a:endParaRPr lang="de-DE" sz="4000" dirty="0"/>
          </a:p>
        </p:txBody>
      </p:sp>
      <p:sp>
        <p:nvSpPr>
          <p:cNvPr id="5" name="Textfeld 4"/>
          <p:cNvSpPr txBox="1"/>
          <p:nvPr/>
        </p:nvSpPr>
        <p:spPr>
          <a:xfrm>
            <a:off x="3491865" y="2034986"/>
            <a:ext cx="1800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cool</a:t>
            </a:r>
            <a:endParaRPr lang="de-DE" sz="4000" dirty="0"/>
          </a:p>
        </p:txBody>
      </p:sp>
      <p:sp>
        <p:nvSpPr>
          <p:cNvPr id="6" name="Textfeld 5"/>
          <p:cNvSpPr txBox="1"/>
          <p:nvPr/>
        </p:nvSpPr>
        <p:spPr>
          <a:xfrm>
            <a:off x="457200" y="5589270"/>
            <a:ext cx="1800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Blech</a:t>
            </a:r>
            <a:endParaRPr lang="de-DE" sz="4000" dirty="0"/>
          </a:p>
        </p:txBody>
      </p:sp>
      <p:sp>
        <p:nvSpPr>
          <p:cNvPr id="7" name="Textfeld 6"/>
          <p:cNvSpPr txBox="1"/>
          <p:nvPr/>
        </p:nvSpPr>
        <p:spPr>
          <a:xfrm>
            <a:off x="5652135" y="4173498"/>
            <a:ext cx="3034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rgbClr val="0070C0"/>
                </a:solidFill>
              </a:rPr>
              <a:t>Sauhaufen</a:t>
            </a:r>
            <a:endParaRPr lang="de-DE" sz="4000" dirty="0">
              <a:solidFill>
                <a:srgbClr val="0070C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012180" y="2034986"/>
            <a:ext cx="2674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vielseitig</a:t>
            </a:r>
            <a:endParaRPr lang="de-DE" sz="4000" dirty="0"/>
          </a:p>
        </p:txBody>
      </p:sp>
      <p:sp>
        <p:nvSpPr>
          <p:cNvPr id="9" name="Textfeld 8"/>
          <p:cNvSpPr txBox="1"/>
          <p:nvPr/>
        </p:nvSpPr>
        <p:spPr>
          <a:xfrm>
            <a:off x="817245" y="4173498"/>
            <a:ext cx="3034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super Truppe</a:t>
            </a:r>
            <a:endParaRPr lang="de-DE" sz="4000" dirty="0"/>
          </a:p>
        </p:txBody>
      </p:sp>
      <p:sp>
        <p:nvSpPr>
          <p:cNvPr id="10" name="Textfeld 9"/>
          <p:cNvSpPr txBox="1"/>
          <p:nvPr/>
        </p:nvSpPr>
        <p:spPr>
          <a:xfrm>
            <a:off x="457200" y="3096815"/>
            <a:ext cx="576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generationenübergreifend</a:t>
            </a:r>
            <a:endParaRPr lang="de-DE" sz="4000" dirty="0"/>
          </a:p>
        </p:txBody>
      </p:sp>
      <p:sp>
        <p:nvSpPr>
          <p:cNvPr id="11" name="Textfeld 10"/>
          <p:cNvSpPr txBox="1"/>
          <p:nvPr/>
        </p:nvSpPr>
        <p:spPr>
          <a:xfrm>
            <a:off x="5652135" y="5589270"/>
            <a:ext cx="3034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As-Dur</a:t>
            </a:r>
            <a:endParaRPr lang="de-DE" sz="4000" dirty="0"/>
          </a:p>
        </p:txBody>
      </p:sp>
      <p:sp>
        <p:nvSpPr>
          <p:cNvPr id="12" name="Textfeld 11"/>
          <p:cNvSpPr txBox="1"/>
          <p:nvPr/>
        </p:nvSpPr>
        <p:spPr>
          <a:xfrm>
            <a:off x="2411730" y="5387727"/>
            <a:ext cx="3034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     Hören</a:t>
            </a:r>
            <a:endParaRPr lang="de-DE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574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de-DE" b="1" dirty="0" smtClean="0"/>
              <a:t>Etwas, für was Mössingen bekannt ist:</a:t>
            </a:r>
            <a:endParaRPr lang="de-DE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971550" y="1640979"/>
            <a:ext cx="3240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Blumen</a:t>
            </a:r>
            <a:endParaRPr lang="de-DE" sz="3200" dirty="0"/>
          </a:p>
        </p:txBody>
      </p:sp>
      <p:sp>
        <p:nvSpPr>
          <p:cNvPr id="6" name="Textfeld 5"/>
          <p:cNvSpPr txBox="1"/>
          <p:nvPr/>
        </p:nvSpPr>
        <p:spPr>
          <a:xfrm>
            <a:off x="3671888" y="1994922"/>
            <a:ext cx="3240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Schnaps</a:t>
            </a:r>
            <a:endParaRPr lang="de-DE" sz="3200" dirty="0"/>
          </a:p>
        </p:txBody>
      </p:sp>
      <p:sp>
        <p:nvSpPr>
          <p:cNvPr id="7" name="Textfeld 6"/>
          <p:cNvSpPr txBox="1"/>
          <p:nvPr/>
        </p:nvSpPr>
        <p:spPr>
          <a:xfrm>
            <a:off x="205740" y="3056751"/>
            <a:ext cx="3240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 Bergrutsch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572000" y="3056751"/>
            <a:ext cx="3960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Keine Stadtmitte</a:t>
            </a:r>
            <a:endParaRPr lang="de-DE" sz="3200" dirty="0"/>
          </a:p>
        </p:txBody>
      </p:sp>
      <p:sp>
        <p:nvSpPr>
          <p:cNvPr id="9" name="Textfeld 8"/>
          <p:cNvSpPr txBox="1"/>
          <p:nvPr/>
        </p:nvSpPr>
        <p:spPr>
          <a:xfrm>
            <a:off x="971550" y="4472523"/>
            <a:ext cx="3240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Handball</a:t>
            </a:r>
            <a:endParaRPr lang="de-DE" sz="3200" dirty="0"/>
          </a:p>
        </p:txBody>
      </p:sp>
      <p:sp>
        <p:nvSpPr>
          <p:cNvPr id="10" name="Textfeld 9"/>
          <p:cNvSpPr txBox="1"/>
          <p:nvPr/>
        </p:nvSpPr>
        <p:spPr>
          <a:xfrm>
            <a:off x="6912293" y="1640979"/>
            <a:ext cx="3240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Kino</a:t>
            </a:r>
            <a:endParaRPr lang="de-DE" sz="3200" dirty="0"/>
          </a:p>
        </p:txBody>
      </p:sp>
      <p:sp>
        <p:nvSpPr>
          <p:cNvPr id="11" name="Textfeld 10"/>
          <p:cNvSpPr txBox="1"/>
          <p:nvPr/>
        </p:nvSpPr>
        <p:spPr>
          <a:xfrm>
            <a:off x="5652135" y="5888295"/>
            <a:ext cx="3240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Kreisverkehre</a:t>
            </a:r>
            <a:endParaRPr lang="de-DE" sz="3200" dirty="0"/>
          </a:p>
        </p:txBody>
      </p:sp>
      <p:sp>
        <p:nvSpPr>
          <p:cNvPr id="12" name="Textfeld 11"/>
          <p:cNvSpPr txBox="1"/>
          <p:nvPr/>
        </p:nvSpPr>
        <p:spPr>
          <a:xfrm>
            <a:off x="431483" y="5888295"/>
            <a:ext cx="3240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rgbClr val="0070C0"/>
                </a:solidFill>
              </a:rPr>
              <a:t>Salzwüste</a:t>
            </a:r>
            <a:endParaRPr lang="de-DE" sz="3200" dirty="0">
              <a:solidFill>
                <a:srgbClr val="0070C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211955" y="4472523"/>
            <a:ext cx="3960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Streuobstwiesen</a:t>
            </a:r>
            <a:endParaRPr lang="de-DE" sz="3200" dirty="0"/>
          </a:p>
        </p:txBody>
      </p:sp>
      <p:sp>
        <p:nvSpPr>
          <p:cNvPr id="14" name="Textfeld 13"/>
          <p:cNvSpPr txBox="1"/>
          <p:nvPr/>
        </p:nvSpPr>
        <p:spPr>
          <a:xfrm>
            <a:off x="4031932" y="5534352"/>
            <a:ext cx="3240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Bier</a:t>
            </a:r>
            <a:endParaRPr lang="de-DE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smtClean="0"/>
              <a:t>Etwas, was in einer Posaunenchorprobe nicht fehlen darf: </a:t>
            </a:r>
            <a:endParaRPr lang="de-DE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457200" y="1994922"/>
            <a:ext cx="3240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Dirigenten</a:t>
            </a:r>
            <a:endParaRPr lang="de-DE" sz="3200" dirty="0"/>
          </a:p>
        </p:txBody>
      </p:sp>
      <p:sp>
        <p:nvSpPr>
          <p:cNvPr id="6" name="Textfeld 5"/>
          <p:cNvSpPr txBox="1"/>
          <p:nvPr/>
        </p:nvSpPr>
        <p:spPr>
          <a:xfrm>
            <a:off x="4572000" y="1640979"/>
            <a:ext cx="3240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Andacht</a:t>
            </a:r>
            <a:endParaRPr lang="de-DE" sz="3200" dirty="0"/>
          </a:p>
        </p:txBody>
      </p:sp>
      <p:sp>
        <p:nvSpPr>
          <p:cNvPr id="7" name="Textfeld 6"/>
          <p:cNvSpPr txBox="1"/>
          <p:nvPr/>
        </p:nvSpPr>
        <p:spPr>
          <a:xfrm>
            <a:off x="763904" y="3075057"/>
            <a:ext cx="3240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Einblasen</a:t>
            </a:r>
            <a:endParaRPr lang="de-DE" sz="3200" dirty="0"/>
          </a:p>
        </p:txBody>
      </p:sp>
      <p:sp>
        <p:nvSpPr>
          <p:cNvPr id="8" name="Textfeld 7"/>
          <p:cNvSpPr txBox="1"/>
          <p:nvPr/>
        </p:nvSpPr>
        <p:spPr>
          <a:xfrm>
            <a:off x="457200" y="4509135"/>
            <a:ext cx="3240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Spaß</a:t>
            </a:r>
            <a:endParaRPr lang="de-DE" sz="3200" dirty="0"/>
          </a:p>
        </p:txBody>
      </p:sp>
      <p:sp>
        <p:nvSpPr>
          <p:cNvPr id="9" name="Textfeld 8"/>
          <p:cNvSpPr txBox="1"/>
          <p:nvPr/>
        </p:nvSpPr>
        <p:spPr>
          <a:xfrm>
            <a:off x="6192202" y="3075057"/>
            <a:ext cx="3240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Gebet</a:t>
            </a:r>
            <a:endParaRPr lang="de-DE" sz="3200" dirty="0"/>
          </a:p>
        </p:txBody>
      </p:sp>
      <p:sp>
        <p:nvSpPr>
          <p:cNvPr id="10" name="Textfeld 9"/>
          <p:cNvSpPr txBox="1"/>
          <p:nvPr/>
        </p:nvSpPr>
        <p:spPr>
          <a:xfrm>
            <a:off x="2498882" y="4509135"/>
            <a:ext cx="2187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Witz</a:t>
            </a:r>
            <a:endParaRPr lang="de-DE" sz="3200" dirty="0"/>
          </a:p>
        </p:txBody>
      </p:sp>
      <p:sp>
        <p:nvSpPr>
          <p:cNvPr id="11" name="Textfeld 10"/>
          <p:cNvSpPr txBox="1"/>
          <p:nvPr/>
        </p:nvSpPr>
        <p:spPr>
          <a:xfrm>
            <a:off x="4932045" y="5924907"/>
            <a:ext cx="3240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Mitspieler</a:t>
            </a:r>
            <a:endParaRPr lang="de-DE" sz="3200" dirty="0"/>
          </a:p>
        </p:txBody>
      </p:sp>
      <p:sp>
        <p:nvSpPr>
          <p:cNvPr id="12" name="Textfeld 11"/>
          <p:cNvSpPr txBox="1"/>
          <p:nvPr/>
        </p:nvSpPr>
        <p:spPr>
          <a:xfrm>
            <a:off x="4932045" y="4509135"/>
            <a:ext cx="4989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e</a:t>
            </a:r>
            <a:r>
              <a:rPr lang="de-DE" sz="4000" dirty="0" smtClean="0"/>
              <a:t>in gemeinsames B</a:t>
            </a:r>
            <a:endParaRPr lang="de-DE" sz="3200" dirty="0"/>
          </a:p>
        </p:txBody>
      </p:sp>
      <p:sp>
        <p:nvSpPr>
          <p:cNvPr id="13" name="Textfeld 12"/>
          <p:cNvSpPr txBox="1"/>
          <p:nvPr/>
        </p:nvSpPr>
        <p:spPr>
          <a:xfrm>
            <a:off x="457200" y="5924907"/>
            <a:ext cx="3240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Schlusschoral</a:t>
            </a:r>
            <a:endParaRPr lang="de-DE" sz="3200" dirty="0"/>
          </a:p>
        </p:txBody>
      </p:sp>
      <p:sp>
        <p:nvSpPr>
          <p:cNvPr id="14" name="Textfeld 13"/>
          <p:cNvSpPr txBox="1"/>
          <p:nvPr/>
        </p:nvSpPr>
        <p:spPr>
          <a:xfrm>
            <a:off x="3592829" y="3075057"/>
            <a:ext cx="3240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rgbClr val="0070C0"/>
                </a:solidFill>
              </a:rPr>
              <a:t>Singen</a:t>
            </a:r>
            <a:endParaRPr lang="de-DE" sz="3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smtClean="0"/>
              <a:t>Wo unsere Bläser gerne ihre Freizeit verbringen (Teil 1):</a:t>
            </a:r>
            <a:endParaRPr lang="de-DE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1228725" y="1994922"/>
            <a:ext cx="2520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z</a:t>
            </a:r>
            <a:r>
              <a:rPr lang="de-DE" sz="4000" dirty="0" smtClean="0"/>
              <a:t>u Hause</a:t>
            </a:r>
            <a:endParaRPr lang="de-DE" sz="4000" dirty="0"/>
          </a:p>
        </p:txBody>
      </p:sp>
      <p:sp>
        <p:nvSpPr>
          <p:cNvPr id="6" name="Textfeld 5"/>
          <p:cNvSpPr txBox="1"/>
          <p:nvPr/>
        </p:nvSpPr>
        <p:spPr>
          <a:xfrm>
            <a:off x="4932045" y="1994922"/>
            <a:ext cx="288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in der Natur</a:t>
            </a:r>
            <a:endParaRPr lang="de-DE" sz="4000" dirty="0"/>
          </a:p>
        </p:txBody>
      </p:sp>
      <p:sp>
        <p:nvSpPr>
          <p:cNvPr id="8" name="Textfeld 7"/>
          <p:cNvSpPr txBox="1"/>
          <p:nvPr/>
        </p:nvSpPr>
        <p:spPr>
          <a:xfrm>
            <a:off x="5029201" y="5570965"/>
            <a:ext cx="2520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im Garten </a:t>
            </a:r>
            <a:endParaRPr lang="de-DE" sz="4000" dirty="0"/>
          </a:p>
        </p:txBody>
      </p:sp>
      <p:sp>
        <p:nvSpPr>
          <p:cNvPr id="10" name="Textfeld 9"/>
          <p:cNvSpPr txBox="1"/>
          <p:nvPr/>
        </p:nvSpPr>
        <p:spPr>
          <a:xfrm>
            <a:off x="5749290" y="3917038"/>
            <a:ext cx="3394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Handballhalle</a:t>
            </a:r>
            <a:endParaRPr lang="de-DE" sz="4000" dirty="0"/>
          </a:p>
        </p:txBody>
      </p:sp>
      <p:sp>
        <p:nvSpPr>
          <p:cNvPr id="11" name="Textfeld 10"/>
          <p:cNvSpPr txBox="1"/>
          <p:nvPr/>
        </p:nvSpPr>
        <p:spPr>
          <a:xfrm>
            <a:off x="154305" y="3209152"/>
            <a:ext cx="29775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auf dem </a:t>
            </a:r>
            <a:br>
              <a:rPr lang="de-DE" sz="4000" dirty="0" smtClean="0"/>
            </a:br>
            <a:r>
              <a:rPr lang="de-DE" sz="4000" dirty="0" smtClean="0"/>
              <a:t>Sofa</a:t>
            </a:r>
            <a:endParaRPr lang="de-DE" sz="4000" dirty="0"/>
          </a:p>
        </p:txBody>
      </p:sp>
      <p:cxnSp>
        <p:nvCxnSpPr>
          <p:cNvPr id="15" name="Gerade Verbindung 14"/>
          <p:cNvCxnSpPr/>
          <p:nvPr/>
        </p:nvCxnSpPr>
        <p:spPr>
          <a:xfrm flipH="1">
            <a:off x="1691640" y="2702808"/>
            <a:ext cx="360045" cy="506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3028950" y="2702808"/>
            <a:ext cx="462915" cy="506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3131820" y="3209152"/>
            <a:ext cx="2977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im Bett</a:t>
            </a:r>
            <a:endParaRPr lang="de-DE" sz="4000" dirty="0"/>
          </a:p>
        </p:txBody>
      </p:sp>
      <p:cxnSp>
        <p:nvCxnSpPr>
          <p:cNvPr id="21" name="Gerade Verbindung 20"/>
          <p:cNvCxnSpPr/>
          <p:nvPr/>
        </p:nvCxnSpPr>
        <p:spPr>
          <a:xfrm>
            <a:off x="2411730" y="2702808"/>
            <a:ext cx="360045" cy="1829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691641" y="4532591"/>
            <a:ext cx="3337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vor dem Ofen</a:t>
            </a:r>
            <a:endParaRPr lang="de-DE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51460" y="188595"/>
            <a:ext cx="88925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000" b="1" dirty="0" smtClean="0"/>
              <a:t>Wo unsere Bläser gerne ihre Freizeit verbringen (Teil 2):</a:t>
            </a:r>
            <a:endParaRPr lang="de-DE" sz="4000" dirty="0"/>
          </a:p>
        </p:txBody>
      </p:sp>
      <p:sp>
        <p:nvSpPr>
          <p:cNvPr id="3" name="Textfeld 2"/>
          <p:cNvSpPr txBox="1"/>
          <p:nvPr/>
        </p:nvSpPr>
        <p:spPr>
          <a:xfrm>
            <a:off x="5389245" y="1988820"/>
            <a:ext cx="375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im Thermalbad</a:t>
            </a:r>
            <a:endParaRPr lang="de-DE" sz="4000" dirty="0"/>
          </a:p>
        </p:txBody>
      </p:sp>
      <p:sp>
        <p:nvSpPr>
          <p:cNvPr id="4" name="Textfeld 3"/>
          <p:cNvSpPr txBox="1"/>
          <p:nvPr/>
        </p:nvSpPr>
        <p:spPr>
          <a:xfrm>
            <a:off x="251460" y="2348865"/>
            <a:ext cx="375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 smtClean="0"/>
              <a:t>Öschingen</a:t>
            </a:r>
            <a:endParaRPr lang="de-DE" sz="4000" dirty="0"/>
          </a:p>
        </p:txBody>
      </p:sp>
      <p:sp>
        <p:nvSpPr>
          <p:cNvPr id="5" name="Textfeld 4"/>
          <p:cNvSpPr txBox="1"/>
          <p:nvPr/>
        </p:nvSpPr>
        <p:spPr>
          <a:xfrm>
            <a:off x="6012180" y="4496931"/>
            <a:ext cx="375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Toskana</a:t>
            </a:r>
            <a:endParaRPr lang="de-DE" sz="4000" dirty="0"/>
          </a:p>
        </p:txBody>
      </p:sp>
      <p:sp>
        <p:nvSpPr>
          <p:cNvPr id="6" name="Textfeld 5"/>
          <p:cNvSpPr txBox="1"/>
          <p:nvPr/>
        </p:nvSpPr>
        <p:spPr>
          <a:xfrm>
            <a:off x="1022985" y="4142988"/>
            <a:ext cx="375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Reschen</a:t>
            </a:r>
            <a:endParaRPr lang="de-DE" sz="4000" dirty="0"/>
          </a:p>
        </p:txBody>
      </p:sp>
      <p:sp>
        <p:nvSpPr>
          <p:cNvPr id="7" name="Textfeld 6"/>
          <p:cNvSpPr txBox="1"/>
          <p:nvPr/>
        </p:nvSpPr>
        <p:spPr>
          <a:xfrm>
            <a:off x="251460" y="5583168"/>
            <a:ext cx="375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auf der Skipiste</a:t>
            </a:r>
            <a:endParaRPr lang="de-DE" sz="4000" dirty="0"/>
          </a:p>
        </p:txBody>
      </p:sp>
      <p:sp>
        <p:nvSpPr>
          <p:cNvPr id="8" name="Textfeld 7"/>
          <p:cNvSpPr txBox="1"/>
          <p:nvPr/>
        </p:nvSpPr>
        <p:spPr>
          <a:xfrm>
            <a:off x="4777740" y="5583168"/>
            <a:ext cx="375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Werkstatt</a:t>
            </a:r>
            <a:endParaRPr lang="de-DE" sz="4000" dirty="0"/>
          </a:p>
        </p:txBody>
      </p:sp>
      <p:sp>
        <p:nvSpPr>
          <p:cNvPr id="9" name="Textfeld 8"/>
          <p:cNvSpPr txBox="1"/>
          <p:nvPr/>
        </p:nvSpPr>
        <p:spPr>
          <a:xfrm>
            <a:off x="3157537" y="3410694"/>
            <a:ext cx="3240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bei Freunden</a:t>
            </a:r>
            <a:endParaRPr lang="de-DE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b="1" dirty="0" smtClean="0"/>
              <a:t>Ein Kleidungsstück, das du bei einem Auftritt mit dem Posaunenchor nicht anziehen solltest (Teil 1):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251460" y="2348865"/>
            <a:ext cx="375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rgbClr val="FB73B1"/>
                </a:solidFill>
              </a:rPr>
              <a:t>Rosa Socken</a:t>
            </a:r>
            <a:endParaRPr lang="de-DE" sz="4000" dirty="0">
              <a:solidFill>
                <a:srgbClr val="FB73B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128837" y="3429000"/>
            <a:ext cx="375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Kurze Hose</a:t>
            </a:r>
            <a:endParaRPr lang="de-DE" sz="4000" dirty="0"/>
          </a:p>
        </p:txBody>
      </p:sp>
      <p:sp>
        <p:nvSpPr>
          <p:cNvPr id="6" name="Textfeld 5"/>
          <p:cNvSpPr txBox="1"/>
          <p:nvPr/>
        </p:nvSpPr>
        <p:spPr>
          <a:xfrm>
            <a:off x="4572000" y="2501265"/>
            <a:ext cx="375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Schottenrock</a:t>
            </a:r>
            <a:endParaRPr lang="de-DE" sz="4000" dirty="0"/>
          </a:p>
        </p:txBody>
      </p:sp>
      <p:sp>
        <p:nvSpPr>
          <p:cNvPr id="7" name="Textfeld 6"/>
          <p:cNvSpPr txBox="1"/>
          <p:nvPr/>
        </p:nvSpPr>
        <p:spPr>
          <a:xfrm>
            <a:off x="5389245" y="4136886"/>
            <a:ext cx="375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Minirock</a:t>
            </a:r>
            <a:endParaRPr lang="de-DE" sz="4000" dirty="0"/>
          </a:p>
        </p:txBody>
      </p:sp>
      <p:sp>
        <p:nvSpPr>
          <p:cNvPr id="8" name="Textfeld 7"/>
          <p:cNvSpPr txBox="1"/>
          <p:nvPr/>
        </p:nvSpPr>
        <p:spPr>
          <a:xfrm>
            <a:off x="457200" y="4490829"/>
            <a:ext cx="375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Lederhose</a:t>
            </a:r>
            <a:endParaRPr lang="de-DE" sz="4000" dirty="0"/>
          </a:p>
        </p:txBody>
      </p:sp>
      <p:sp>
        <p:nvSpPr>
          <p:cNvPr id="10" name="Textfeld 9"/>
          <p:cNvSpPr txBox="1"/>
          <p:nvPr/>
        </p:nvSpPr>
        <p:spPr>
          <a:xfrm>
            <a:off x="1634490" y="5552658"/>
            <a:ext cx="375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weißes Hemd</a:t>
            </a:r>
            <a:endParaRPr lang="de-DE" sz="4000" dirty="0"/>
          </a:p>
        </p:txBody>
      </p:sp>
      <p:sp>
        <p:nvSpPr>
          <p:cNvPr id="11" name="Textfeld 10"/>
          <p:cNvSpPr txBox="1"/>
          <p:nvPr/>
        </p:nvSpPr>
        <p:spPr>
          <a:xfrm>
            <a:off x="5883592" y="5442228"/>
            <a:ext cx="375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Kleid </a:t>
            </a:r>
            <a:r>
              <a:rPr lang="de-DE" sz="2400" dirty="0" smtClean="0"/>
              <a:t>(als Mann </a:t>
            </a:r>
            <a:r>
              <a:rPr lang="de-DE" sz="2400" dirty="0" smtClean="0">
                <a:sym typeface="Wingdings" pitchFamily="2" charset="2"/>
              </a:rPr>
              <a:t>)</a:t>
            </a:r>
            <a:endParaRPr lang="de-DE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b="1" dirty="0" smtClean="0"/>
              <a:t>Ein Kleidungsstück, das du bei einem Auftritt mit dem Posaunenchor nicht anziehen solltest (Teil 2):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457200" y="5949315"/>
            <a:ext cx="4932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Engelbert Strauß Hose</a:t>
            </a:r>
            <a:endParaRPr lang="de-DE" sz="4000" dirty="0"/>
          </a:p>
        </p:txBody>
      </p:sp>
      <p:sp>
        <p:nvSpPr>
          <p:cNvPr id="4" name="Textfeld 3"/>
          <p:cNvSpPr txBox="1"/>
          <p:nvPr/>
        </p:nvSpPr>
        <p:spPr>
          <a:xfrm>
            <a:off x="6012180" y="5949315"/>
            <a:ext cx="375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Sombrero</a:t>
            </a:r>
            <a:endParaRPr lang="de-DE" sz="4000" dirty="0"/>
          </a:p>
        </p:txBody>
      </p:sp>
      <p:sp>
        <p:nvSpPr>
          <p:cNvPr id="5" name="Textfeld 4"/>
          <p:cNvSpPr txBox="1"/>
          <p:nvPr/>
        </p:nvSpPr>
        <p:spPr>
          <a:xfrm>
            <a:off x="3511867" y="3789045"/>
            <a:ext cx="375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Rote </a:t>
            </a:r>
            <a:r>
              <a:rPr lang="de-DE" sz="4000" dirty="0" err="1" smtClean="0"/>
              <a:t>Clownnase</a:t>
            </a:r>
            <a:endParaRPr lang="de-DE" sz="4000" dirty="0"/>
          </a:p>
        </p:txBody>
      </p:sp>
      <p:sp>
        <p:nvSpPr>
          <p:cNvPr id="6" name="Textfeld 5"/>
          <p:cNvSpPr txBox="1"/>
          <p:nvPr/>
        </p:nvSpPr>
        <p:spPr>
          <a:xfrm>
            <a:off x="2051685" y="4869180"/>
            <a:ext cx="7092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 smtClean="0"/>
              <a:t>Indianerhäuptlingskopfschmuck</a:t>
            </a:r>
            <a:endParaRPr lang="de-DE" sz="4000" dirty="0"/>
          </a:p>
        </p:txBody>
      </p:sp>
      <p:sp>
        <p:nvSpPr>
          <p:cNvPr id="7" name="Textfeld 6"/>
          <p:cNvSpPr txBox="1"/>
          <p:nvPr/>
        </p:nvSpPr>
        <p:spPr>
          <a:xfrm>
            <a:off x="611505" y="2501265"/>
            <a:ext cx="375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 smtClean="0"/>
              <a:t>Vespa</a:t>
            </a:r>
            <a:r>
              <a:rPr lang="de-DE" sz="4000" dirty="0" smtClean="0"/>
              <a:t> T- Shirt</a:t>
            </a:r>
            <a:endParaRPr lang="de-DE" sz="4000" dirty="0"/>
          </a:p>
        </p:txBody>
      </p:sp>
      <p:sp>
        <p:nvSpPr>
          <p:cNvPr id="8" name="Textfeld 7"/>
          <p:cNvSpPr txBox="1"/>
          <p:nvPr/>
        </p:nvSpPr>
        <p:spPr>
          <a:xfrm>
            <a:off x="457200" y="3789045"/>
            <a:ext cx="375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Jacke</a:t>
            </a:r>
            <a:endParaRPr lang="de-DE" sz="4000" dirty="0"/>
          </a:p>
        </p:txBody>
      </p:sp>
      <p:sp>
        <p:nvSpPr>
          <p:cNvPr id="9" name="Textfeld 8"/>
          <p:cNvSpPr txBox="1"/>
          <p:nvPr/>
        </p:nvSpPr>
        <p:spPr>
          <a:xfrm>
            <a:off x="4726305" y="2501265"/>
            <a:ext cx="4417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Hells Angels Jacke</a:t>
            </a:r>
            <a:endParaRPr lang="de-DE" sz="4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smtClean="0"/>
              <a:t>Einen Komponisten, den du gerne magst: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457200" y="1988820"/>
            <a:ext cx="375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Sprenger</a:t>
            </a:r>
            <a:endParaRPr lang="de-DE" sz="4000" dirty="0"/>
          </a:p>
        </p:txBody>
      </p:sp>
      <p:sp>
        <p:nvSpPr>
          <p:cNvPr id="4" name="Textfeld 3"/>
          <p:cNvSpPr txBox="1"/>
          <p:nvPr/>
        </p:nvSpPr>
        <p:spPr>
          <a:xfrm>
            <a:off x="3697605" y="1988820"/>
            <a:ext cx="375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Bach</a:t>
            </a:r>
            <a:endParaRPr lang="de-DE" sz="4000" dirty="0"/>
          </a:p>
        </p:txBody>
      </p:sp>
      <p:sp>
        <p:nvSpPr>
          <p:cNvPr id="5" name="Textfeld 4"/>
          <p:cNvSpPr txBox="1"/>
          <p:nvPr/>
        </p:nvSpPr>
        <p:spPr>
          <a:xfrm>
            <a:off x="457200" y="3435102"/>
            <a:ext cx="375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Hans Zimmer</a:t>
            </a:r>
            <a:endParaRPr lang="de-DE" sz="4000" dirty="0"/>
          </a:p>
        </p:txBody>
      </p:sp>
      <p:sp>
        <p:nvSpPr>
          <p:cNvPr id="6" name="Textfeld 5"/>
          <p:cNvSpPr txBox="1"/>
          <p:nvPr/>
        </p:nvSpPr>
        <p:spPr>
          <a:xfrm>
            <a:off x="5389245" y="3435102"/>
            <a:ext cx="375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Jacob de Haan</a:t>
            </a:r>
            <a:endParaRPr lang="de-DE" sz="4000" dirty="0"/>
          </a:p>
        </p:txBody>
      </p:sp>
      <p:sp>
        <p:nvSpPr>
          <p:cNvPr id="7" name="Textfeld 6"/>
          <p:cNvSpPr txBox="1"/>
          <p:nvPr/>
        </p:nvSpPr>
        <p:spPr>
          <a:xfrm>
            <a:off x="451484" y="5595372"/>
            <a:ext cx="375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 smtClean="0"/>
              <a:t>Fünfgeld</a:t>
            </a:r>
            <a:endParaRPr lang="de-DE" sz="4000" dirty="0"/>
          </a:p>
        </p:txBody>
      </p:sp>
      <p:sp>
        <p:nvSpPr>
          <p:cNvPr id="8" name="Textfeld 7"/>
          <p:cNvSpPr txBox="1"/>
          <p:nvPr/>
        </p:nvSpPr>
        <p:spPr>
          <a:xfrm>
            <a:off x="4494847" y="5949315"/>
            <a:ext cx="375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Mendelssohn</a:t>
            </a:r>
            <a:endParaRPr lang="de-DE" sz="4000" dirty="0"/>
          </a:p>
        </p:txBody>
      </p:sp>
      <p:sp>
        <p:nvSpPr>
          <p:cNvPr id="9" name="Textfeld 8"/>
          <p:cNvSpPr txBox="1"/>
          <p:nvPr/>
        </p:nvSpPr>
        <p:spPr>
          <a:xfrm>
            <a:off x="2328862" y="4496931"/>
            <a:ext cx="6120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rgbClr val="0070C0"/>
                </a:solidFill>
              </a:rPr>
              <a:t>Mozart </a:t>
            </a:r>
            <a:r>
              <a:rPr lang="de-DE" sz="3200" dirty="0" smtClean="0">
                <a:solidFill>
                  <a:srgbClr val="0070C0"/>
                </a:solidFill>
              </a:rPr>
              <a:t>(wegen der </a:t>
            </a:r>
            <a:r>
              <a:rPr lang="de-DE" sz="3200" dirty="0" smtClean="0">
                <a:solidFill>
                  <a:srgbClr val="0070C0"/>
                </a:solidFill>
              </a:rPr>
              <a:t>Kugeln</a:t>
            </a:r>
            <a:r>
              <a:rPr lang="de-DE" sz="3200" dirty="0" smtClean="0">
                <a:solidFill>
                  <a:srgbClr val="0070C0"/>
                </a:solidFill>
                <a:sym typeface="Wingdings" pitchFamily="2" charset="2"/>
              </a:rPr>
              <a:t>)</a:t>
            </a:r>
            <a:endParaRPr lang="de-DE" sz="4000" dirty="0">
              <a:solidFill>
                <a:srgbClr val="0070C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372225" y="1988820"/>
            <a:ext cx="375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Vivaldi</a:t>
            </a:r>
            <a:endParaRPr lang="de-DE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Microsoft Office PowerPoint</Application>
  <PresentationFormat>Bildschirmpräsentation (4:3)</PresentationFormat>
  <Paragraphs>158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Larissa-Design</vt:lpstr>
      <vt:lpstr>Einblick in die  Antworten  unserer Umfrage</vt:lpstr>
      <vt:lpstr>Ein  Wort, das dir zum Mössinger Posaunenchor einfällt:</vt:lpstr>
      <vt:lpstr>Etwas, für was Mössingen bekannt ist:</vt:lpstr>
      <vt:lpstr>Etwas, was in einer Posaunenchorprobe nicht fehlen darf: </vt:lpstr>
      <vt:lpstr>Wo unsere Bläser gerne ihre Freizeit verbringen (Teil 1):</vt:lpstr>
      <vt:lpstr>Folie 6</vt:lpstr>
      <vt:lpstr>Ein Kleidungsstück, das du bei einem Auftritt mit dem Posaunenchor nicht anziehen solltest (Teil 1):</vt:lpstr>
      <vt:lpstr>Ein Kleidungsstück, das du bei einem Auftritt mit dem Posaunenchor nicht anziehen solltest (Teil 2):</vt:lpstr>
      <vt:lpstr>Einen Komponisten, den du gerne magst:</vt:lpstr>
      <vt:lpstr>Etwas, was du mit Christian Sprenger verbindest:</vt:lpstr>
      <vt:lpstr>Etwas, was du mit dem Landesposaunentag verbindest:</vt:lpstr>
      <vt:lpstr>Etwas, was du mit dem Begriff „Jungbläser“ verbindest (Teil 1):</vt:lpstr>
      <vt:lpstr>Etwas, was du mit dem Begriff „Jungbläser“ verbindest (Teil 2):</vt:lpstr>
      <vt:lpstr>Einen Schnaps, den du gerne trinkst:</vt:lpstr>
      <vt:lpstr>Etwas, was dir am Posaunenchor gefällt (Teil 1):</vt:lpstr>
      <vt:lpstr>Etwas, was dir am Posaunenchor gefällt (Teil 2):</vt:lpstr>
      <vt:lpstr>Wünsche fürs neue Posaunenchorjahr </vt:lpstr>
      <vt:lpstr>Wünsche fürs neue Posaunenchorjahr</vt:lpstr>
      <vt:lpstr>Wünsche fürs neue Posaunenchorjahr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 interessantesten und  lustigsten  Antworten  unserer Umfrage</dc:title>
  <dc:creator>Sarah Schneider</dc:creator>
  <cp:lastModifiedBy>Sarah Schneider</cp:lastModifiedBy>
  <cp:revision>22</cp:revision>
  <dcterms:created xsi:type="dcterms:W3CDTF">2017-01-10T12:09:57Z</dcterms:created>
  <dcterms:modified xsi:type="dcterms:W3CDTF">2017-01-12T18:47:24Z</dcterms:modified>
</cp:coreProperties>
</file>