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89" r:id="rId3"/>
  </p:sldMasterIdLst>
  <p:notesMasterIdLst>
    <p:notesMasterId r:id="rId10"/>
  </p:notesMasterIdLst>
  <p:sldIdLst>
    <p:sldId id="256" r:id="rId4"/>
    <p:sldId id="264" r:id="rId5"/>
    <p:sldId id="288" r:id="rId6"/>
    <p:sldId id="299" r:id="rId7"/>
    <p:sldId id="265" r:id="rId8"/>
    <p:sldId id="262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A7BD"/>
    <a:srgbClr val="69B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16" autoAdjust="0"/>
    <p:restoredTop sz="96196" autoAdjust="0"/>
  </p:normalViewPr>
  <p:slideViewPr>
    <p:cSldViewPr>
      <p:cViewPr varScale="1">
        <p:scale>
          <a:sx n="116" d="100"/>
          <a:sy n="116" d="100"/>
        </p:scale>
        <p:origin x="686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t>2020-03-03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pn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8698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18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3321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1321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7378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0289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673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755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9334D819-9F07-4261-B09B-9E467E5D9002}" type="datetimeFigureOut">
              <a:rPr lang="en-US" smtClean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2629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441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25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1923678"/>
            <a:ext cx="3384376" cy="104824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3003798"/>
            <a:ext cx="3384376" cy="481178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79198" y="996200"/>
            <a:ext cx="3240360" cy="324036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06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91166" y="319499"/>
            <a:ext cx="4378671" cy="4443349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2288" y="2283718"/>
            <a:ext cx="2359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92140" y="2859781"/>
            <a:ext cx="2359424" cy="5760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493281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53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10.jpe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89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987824" y="1595516"/>
            <a:ext cx="3312368" cy="1048242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altLang="ko-KR" b="1" dirty="0" err="1">
                <a:ea typeface="맑은 고딕" pitchFamily="50" charset="-127"/>
              </a:rPr>
              <a:t>Tugas</a:t>
            </a:r>
            <a:r>
              <a:rPr lang="en-US" altLang="ko-KR" b="1" dirty="0">
                <a:ea typeface="맑은 고딕" pitchFamily="50" charset="-127"/>
              </a:rPr>
              <a:t> Java Components</a:t>
            </a:r>
            <a:endParaRPr lang="en-US" altLang="ko-KR" b="1" dirty="0">
              <a:solidFill>
                <a:srgbClr val="57A7BD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9792" y="2859782"/>
            <a:ext cx="3816424" cy="648072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altLang="ko-KR" sz="2300" b="1" dirty="0" err="1"/>
              <a:t>Oleh</a:t>
            </a:r>
            <a:r>
              <a:rPr lang="en-US" altLang="ko-KR" sz="2300" b="1" dirty="0"/>
              <a:t> :</a:t>
            </a:r>
          </a:p>
          <a:p>
            <a:r>
              <a:rPr lang="en-US" altLang="ko-KR" sz="1600" dirty="0"/>
              <a:t>M Khairul Ramadhan   1708107010006</a:t>
            </a:r>
          </a:p>
          <a:p>
            <a:r>
              <a:rPr lang="en-US" altLang="ko-KR" sz="1600" dirty="0"/>
              <a:t>Ivan </a:t>
            </a:r>
            <a:r>
              <a:rPr lang="en-US" altLang="ko-KR" sz="1600" dirty="0" err="1"/>
              <a:t>Horatius</a:t>
            </a:r>
            <a:r>
              <a:rPr lang="en-US" altLang="ko-KR" sz="1600" dirty="0"/>
              <a:t> 17081070100039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2008" y="12347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200" b="1" kern="1200" baseline="0">
                <a:solidFill>
                  <a:schemeClr val="accent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solidFill>
                  <a:schemeClr val="bg1"/>
                </a:solidFill>
              </a:rPr>
              <a:t>Perangkat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Lunak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Berbasis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Komponen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B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01254" y="1590262"/>
            <a:ext cx="5436096" cy="473576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</a:rPr>
              <a:t>Pengenalan</a:t>
            </a:r>
            <a:r>
              <a:rPr lang="en-US" altLang="ko-KR" dirty="0">
                <a:solidFill>
                  <a:schemeClr val="bg1"/>
                </a:solidFill>
              </a:rPr>
              <a:t> Project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713820" y="2037214"/>
            <a:ext cx="5256584" cy="1429112"/>
          </a:xfrm>
        </p:spPr>
        <p:txBody>
          <a:bodyPr/>
          <a:lstStyle/>
          <a:p>
            <a:pPr lvl="0" algn="just"/>
            <a:r>
              <a:rPr lang="en-US" altLang="ko-KR" dirty="0">
                <a:solidFill>
                  <a:schemeClr val="bg1"/>
                </a:solidFill>
              </a:rPr>
              <a:t>Project </a:t>
            </a:r>
            <a:r>
              <a:rPr lang="en-US" altLang="ko-KR" dirty="0" err="1">
                <a:solidFill>
                  <a:schemeClr val="bg1"/>
                </a:solidFill>
              </a:rPr>
              <a:t>ini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menjelaskan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tentang</a:t>
            </a:r>
            <a:r>
              <a:rPr lang="en-US" altLang="ko-KR" dirty="0">
                <a:solidFill>
                  <a:schemeClr val="bg1"/>
                </a:solidFill>
              </a:rPr>
              <a:t> proses yang </a:t>
            </a:r>
            <a:r>
              <a:rPr lang="en-US" altLang="ko-KR" dirty="0" err="1">
                <a:solidFill>
                  <a:schemeClr val="bg1"/>
                </a:solidFill>
              </a:rPr>
              <a:t>terjadi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pada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kunci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pintu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otomatis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menggunakan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teknologi</a:t>
            </a:r>
            <a:r>
              <a:rPr lang="en-US" altLang="ko-KR" dirty="0">
                <a:solidFill>
                  <a:schemeClr val="bg1"/>
                </a:solidFill>
              </a:rPr>
              <a:t> RFID , </a:t>
            </a:r>
            <a:r>
              <a:rPr lang="en-US" altLang="ko-KR" dirty="0"/>
              <a:t>Project </a:t>
            </a:r>
            <a:r>
              <a:rPr lang="en-US" altLang="ko-KR" dirty="0" err="1"/>
              <a:t>ini</a:t>
            </a:r>
            <a:r>
              <a:rPr lang="en-US" altLang="ko-KR" dirty="0"/>
              <a:t> </a:t>
            </a:r>
            <a:r>
              <a:rPr lang="en-US" altLang="ko-KR" dirty="0" err="1"/>
              <a:t>nantinya</a:t>
            </a:r>
            <a:r>
              <a:rPr lang="en-US" altLang="ko-KR" dirty="0"/>
              <a:t> akan </a:t>
            </a:r>
            <a:r>
              <a:rPr lang="en-US" altLang="ko-KR" dirty="0" err="1"/>
              <a:t>mengimplementasikan</a:t>
            </a:r>
            <a:r>
              <a:rPr lang="en-US" altLang="ko-KR" dirty="0"/>
              <a:t> </a:t>
            </a:r>
            <a:r>
              <a:rPr lang="en-US" altLang="ko-KR" dirty="0" err="1"/>
              <a:t>teori</a:t>
            </a:r>
            <a:r>
              <a:rPr lang="en-US" altLang="ko-KR" dirty="0"/>
              <a:t> interface provided </a:t>
            </a:r>
            <a:r>
              <a:rPr lang="en-US" altLang="ko-KR" dirty="0" err="1"/>
              <a:t>dengan</a:t>
            </a:r>
            <a:r>
              <a:rPr lang="en-US" altLang="ko-KR" dirty="0"/>
              <a:t> interface require.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DD3B7C6-BC6C-40F6-9117-7E30755CD3CB}"/>
              </a:ext>
            </a:extLst>
          </p:cNvPr>
          <p:cNvSpPr/>
          <p:nvPr/>
        </p:nvSpPr>
        <p:spPr>
          <a:xfrm rot="16200000" flipV="1">
            <a:off x="1979712" y="2238917"/>
            <a:ext cx="936104" cy="64807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51470"/>
            <a:ext cx="7524328" cy="536960"/>
          </a:xfrm>
        </p:spPr>
        <p:txBody>
          <a:bodyPr/>
          <a:lstStyle/>
          <a:p>
            <a:r>
              <a:rPr lang="en-US" altLang="ko-KR" dirty="0"/>
              <a:t>Components Diagram</a:t>
            </a:r>
            <a:endParaRPr lang="ko-KR" alt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5536" y="588430"/>
            <a:ext cx="7524328" cy="471152"/>
          </a:xfrm>
        </p:spPr>
        <p:txBody>
          <a:bodyPr/>
          <a:lstStyle/>
          <a:p>
            <a:pPr lvl="0"/>
            <a:r>
              <a:rPr lang="en-US" altLang="ko-KR" dirty="0"/>
              <a:t>Interface Provided / </a:t>
            </a:r>
            <a:r>
              <a:rPr lang="en-US" altLang="ko-KR" dirty="0" err="1"/>
              <a:t>notasi</a:t>
            </a:r>
            <a:r>
              <a:rPr lang="en-US" altLang="ko-KR" dirty="0"/>
              <a:t> lollipop.</a:t>
            </a:r>
          </a:p>
          <a:p>
            <a:pPr lvl="0"/>
            <a:r>
              <a:rPr lang="en-US" altLang="ko-KR" dirty="0"/>
              <a:t>Interface Require / </a:t>
            </a:r>
            <a:r>
              <a:rPr lang="en-US" altLang="ko-KR" dirty="0" err="1"/>
              <a:t>notasi</a:t>
            </a:r>
            <a:r>
              <a:rPr lang="en-US" altLang="ko-KR" dirty="0"/>
              <a:t> </a:t>
            </a:r>
            <a:r>
              <a:rPr lang="en-US" altLang="ko-KR" dirty="0" err="1"/>
              <a:t>setengah</a:t>
            </a:r>
            <a:r>
              <a:rPr lang="en-US" altLang="ko-KR" dirty="0"/>
              <a:t> parabola.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5" y="1125390"/>
            <a:ext cx="6766923" cy="389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5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13404" y="-13526"/>
            <a:ext cx="7524328" cy="576064"/>
          </a:xfrm>
        </p:spPr>
        <p:txBody>
          <a:bodyPr/>
          <a:lstStyle/>
          <a:p>
            <a:r>
              <a:rPr lang="en-US" altLang="ko-KR" dirty="0"/>
              <a:t>Class Diagram</a:t>
            </a:r>
            <a:endParaRPr lang="ko-KR" alt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069967" y="1778926"/>
            <a:ext cx="2448271" cy="579152"/>
            <a:chOff x="1069967" y="1778926"/>
            <a:chExt cx="2448271" cy="579152"/>
          </a:xfrm>
        </p:grpSpPr>
        <p:sp>
          <p:nvSpPr>
            <p:cNvPr id="7" name="Rounded Rectangle 6"/>
            <p:cNvSpPr/>
            <p:nvPr/>
          </p:nvSpPr>
          <p:spPr>
            <a:xfrm rot="2573601">
              <a:off x="1069967" y="1778926"/>
              <a:ext cx="2232248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 rot="2573601">
              <a:off x="1285990" y="2250078"/>
              <a:ext cx="2232248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Rounded Rectangle 7"/>
          <p:cNvSpPr/>
          <p:nvPr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535470"/>
            <a:ext cx="5273759" cy="426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9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59832" y="2427734"/>
            <a:ext cx="2952328" cy="576063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sz="2800" dirty="0" err="1"/>
              <a:t>Implementasi</a:t>
            </a:r>
            <a:r>
              <a:rPr lang="en-US" altLang="ko-KR" sz="2800" dirty="0"/>
              <a:t> </a:t>
            </a:r>
            <a:r>
              <a:rPr lang="en-US" altLang="ko-KR" sz="2800" dirty="0" err="1"/>
              <a:t>dalam</a:t>
            </a:r>
            <a:r>
              <a:rPr lang="en-US" altLang="ko-KR" sz="2800" dirty="0"/>
              <a:t> Code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Thank you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2228</TotalTime>
  <Words>67</Words>
  <Application>Microsoft Office PowerPoint</Application>
  <PresentationFormat>On-screen Show (16:9)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맑은 고딕</vt:lpstr>
      <vt:lpstr>Arial</vt:lpstr>
      <vt:lpstr>Arial Unicode MS</vt:lpstr>
      <vt:lpstr>Gill Sans MT</vt:lpstr>
      <vt:lpstr>Contents Slide Master</vt:lpstr>
      <vt:lpstr>Section Break Slide Master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khairul ramadhan</cp:lastModifiedBy>
  <cp:revision>107</cp:revision>
  <dcterms:created xsi:type="dcterms:W3CDTF">2016-12-05T23:26:54Z</dcterms:created>
  <dcterms:modified xsi:type="dcterms:W3CDTF">2020-03-03T02:26:22Z</dcterms:modified>
</cp:coreProperties>
</file>