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0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3D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&amp; Carlos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456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2253803"/>
            <a:ext cx="8595360" cy="392633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Greenland Ice Sheet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View model in the browser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Public engagement, education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910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pvd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Xml based</a:t>
            </a:r>
          </a:p>
          <a:p>
            <a:r>
              <a:rPr lang="en-US" dirty="0" smtClean="0"/>
              <a:t>27,500 data points!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142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in </a:t>
            </a:r>
            <a:r>
              <a:rPr lang="en-US" dirty="0" err="1" smtClean="0"/>
              <a:t>ParaView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474" y="12878"/>
            <a:ext cx="7650051" cy="5087156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429128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3d visualization</a:t>
            </a:r>
          </a:p>
          <a:p>
            <a:r>
              <a:rPr lang="en-US" dirty="0"/>
              <a:t>c</a:t>
            </a:r>
            <a:r>
              <a:rPr lang="en-US" dirty="0" smtClean="0"/>
              <a:t>lick and drag interaction</a:t>
            </a:r>
          </a:p>
          <a:p>
            <a:r>
              <a:rPr lang="en-US" dirty="0" smtClean="0"/>
              <a:t>colorized</a:t>
            </a:r>
          </a:p>
          <a:p>
            <a:r>
              <a:rPr lang="en-US" dirty="0" smtClean="0"/>
              <a:t>Acceptable performance	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Non-Functional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Pre-process xml data</a:t>
            </a:r>
          </a:p>
          <a:p>
            <a:r>
              <a:rPr lang="en-US" dirty="0" smtClean="0"/>
              <a:t>implement a strategy for optimization</a:t>
            </a:r>
          </a:p>
          <a:p>
            <a:r>
              <a:rPr lang="en-US" dirty="0" err="1" smtClean="0"/>
              <a:t>ThreeJs</a:t>
            </a:r>
            <a:r>
              <a:rPr lang="en-US" dirty="0" smtClean="0"/>
              <a:t> framework, manipulate camera perspective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63934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37</TotalTime>
  <Words>58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Schoolbook</vt:lpstr>
      <vt:lpstr>Wingdings 2</vt:lpstr>
      <vt:lpstr>View</vt:lpstr>
      <vt:lpstr>3D Modeling</vt:lpstr>
      <vt:lpstr>Overview</vt:lpstr>
      <vt:lpstr>Data Format</vt:lpstr>
      <vt:lpstr>Dataset in ParaView</vt:lpstr>
      <vt:lpstr>Requirements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Modeling</dc:title>
  <dc:creator>Michael Kinsey</dc:creator>
  <cp:lastModifiedBy>Michael Kinsey</cp:lastModifiedBy>
  <cp:revision>6</cp:revision>
  <dcterms:created xsi:type="dcterms:W3CDTF">2015-10-14T16:12:45Z</dcterms:created>
  <dcterms:modified xsi:type="dcterms:W3CDTF">2015-10-14T16:49:58Z</dcterms:modified>
</cp:coreProperties>
</file>