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eh9u8ENn/adv-web-project-timeline" TargetMode="External"/><Relationship Id="rId2" Type="http://schemas.openxmlformats.org/officeDocument/2006/relationships/hyperlink" Target="http://threejs.org/examples/#webgl_loader_vt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&amp; Carlos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5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253803"/>
            <a:ext cx="8595360" cy="39263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Model the Greenland </a:t>
            </a:r>
            <a:r>
              <a:rPr lang="en-US" dirty="0" smtClean="0"/>
              <a:t>Ice Sheet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View </a:t>
            </a:r>
            <a:r>
              <a:rPr lang="en-US" dirty="0" smtClean="0"/>
              <a:t>3D model </a:t>
            </a:r>
            <a:r>
              <a:rPr lang="en-US" dirty="0" smtClean="0"/>
              <a:t>in the </a:t>
            </a:r>
            <a:r>
              <a:rPr lang="en-US" dirty="0" smtClean="0"/>
              <a:t>browser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Three.js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Public engagement, education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1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343955"/>
            <a:ext cx="8595360" cy="3836182"/>
          </a:xfrm>
        </p:spPr>
        <p:txBody>
          <a:bodyPr/>
          <a:lstStyle/>
          <a:p>
            <a:r>
              <a:rPr lang="en-US" dirty="0" smtClean="0"/>
              <a:t>Research Model gives </a:t>
            </a:r>
            <a:r>
              <a:rPr lang="en-US" dirty="0" err="1" smtClean="0"/>
              <a:t>vtk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Visualization toolkit</a:t>
            </a:r>
          </a:p>
          <a:p>
            <a:pPr lvl="1"/>
            <a:r>
              <a:rPr lang="en-US" dirty="0" smtClean="0"/>
              <a:t>XML based</a:t>
            </a:r>
          </a:p>
          <a:p>
            <a:pPr lvl="2"/>
            <a:r>
              <a:rPr lang="en-US" dirty="0" smtClean="0"/>
              <a:t>Unstructured grid data type (.</a:t>
            </a:r>
            <a:r>
              <a:rPr lang="en-US" dirty="0" err="1" smtClean="0"/>
              <a:t>vtu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ParaView</a:t>
            </a:r>
            <a:endParaRPr lang="en-US" dirty="0" smtClean="0"/>
          </a:p>
          <a:p>
            <a:r>
              <a:rPr lang="en-US" dirty="0" smtClean="0"/>
              <a:t>27,500 </a:t>
            </a:r>
            <a:r>
              <a:rPr lang="en-US" dirty="0" smtClean="0"/>
              <a:t>data </a:t>
            </a:r>
            <a:r>
              <a:rPr lang="en-US" dirty="0" smtClean="0"/>
              <a:t>points, 56,000 cells!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4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in </a:t>
            </a:r>
            <a:r>
              <a:rPr lang="en-US" dirty="0" err="1" smtClean="0"/>
              <a:t>ParaView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will be our target output, as well as test data</a:t>
            </a:r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74" y="12878"/>
            <a:ext cx="7650051" cy="508715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29128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3d visualization</a:t>
            </a:r>
          </a:p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 smtClean="0"/>
              <a:t>and drag interaction</a:t>
            </a:r>
          </a:p>
          <a:p>
            <a:r>
              <a:rPr lang="en-US" dirty="0"/>
              <a:t>C</a:t>
            </a:r>
            <a:r>
              <a:rPr lang="en-US" dirty="0" smtClean="0"/>
              <a:t>olorized</a:t>
            </a:r>
            <a:endParaRPr lang="en-US" dirty="0" smtClean="0"/>
          </a:p>
          <a:p>
            <a:r>
              <a:rPr lang="en-US" dirty="0" smtClean="0"/>
              <a:t>Acceptable performance	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Non-Functional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Pre-process </a:t>
            </a:r>
            <a:r>
              <a:rPr lang="en-US" dirty="0" smtClean="0"/>
              <a:t>the data</a:t>
            </a: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dirty="0"/>
              <a:t>Possibly convert the </a:t>
            </a:r>
            <a:r>
              <a:rPr lang="en-US" dirty="0" smtClean="0"/>
              <a:t>format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mplement </a:t>
            </a:r>
            <a:r>
              <a:rPr lang="en-US" dirty="0" smtClean="0"/>
              <a:t>a strategy for </a:t>
            </a:r>
            <a:r>
              <a:rPr lang="en-US" dirty="0" smtClean="0"/>
              <a:t>optimization</a:t>
            </a:r>
          </a:p>
          <a:p>
            <a:r>
              <a:rPr lang="en-US" dirty="0" smtClean="0"/>
              <a:t>Load using 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3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261872" y="1974658"/>
            <a:ext cx="8595360" cy="4351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http://threejs.org/examples/#</a:t>
            </a:r>
            <a:r>
              <a:rPr lang="en-US" dirty="0" smtClean="0">
                <a:hlinkClick r:id="rId2"/>
              </a:rPr>
              <a:t>webgl_loader_vtk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trello.com/b/eh9u8ENn/adv-web-project-timeline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601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759</TotalTime>
  <Words>99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3D Modeling</vt:lpstr>
      <vt:lpstr>Overview</vt:lpstr>
      <vt:lpstr>Data Format</vt:lpstr>
      <vt:lpstr>Dataset in ParaView</vt:lpstr>
      <vt:lpstr>Requirements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Modeling</dc:title>
  <dc:creator>Michael Kinsey</dc:creator>
  <cp:lastModifiedBy>Michael Kinsey</cp:lastModifiedBy>
  <cp:revision>13</cp:revision>
  <dcterms:created xsi:type="dcterms:W3CDTF">2015-10-14T16:12:45Z</dcterms:created>
  <dcterms:modified xsi:type="dcterms:W3CDTF">2015-10-15T05:32:41Z</dcterms:modified>
</cp:coreProperties>
</file>