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40" d="100"/>
          <a:sy n="140" d="100"/>
        </p:scale>
        <p:origin x="-2820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213B-E325-4B5F-834C-C43A982C4888}" type="datetimeFigureOut">
              <a:rPr lang="en-US" smtClean="0"/>
              <a:t>11/8/2018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F229-3505-452E-8335-4090C094A5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213B-E325-4B5F-834C-C43A982C4888}" type="datetimeFigureOut">
              <a:rPr lang="en-US" smtClean="0"/>
              <a:t>11/8/2018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F229-3505-452E-8335-4090C094A5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213B-E325-4B5F-834C-C43A982C4888}" type="datetimeFigureOut">
              <a:rPr lang="en-US" smtClean="0"/>
              <a:t>11/8/2018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F229-3505-452E-8335-4090C094A5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213B-E325-4B5F-834C-C43A982C4888}" type="datetimeFigureOut">
              <a:rPr lang="en-US" smtClean="0"/>
              <a:t>11/8/2018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F229-3505-452E-8335-4090C094A5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213B-E325-4B5F-834C-C43A982C4888}" type="datetimeFigureOut">
              <a:rPr lang="en-US" smtClean="0"/>
              <a:t>11/8/2018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F229-3505-452E-8335-4090C094A5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213B-E325-4B5F-834C-C43A982C4888}" type="datetimeFigureOut">
              <a:rPr lang="en-US" smtClean="0"/>
              <a:t>11/8/2018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F229-3505-452E-8335-4090C094A5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213B-E325-4B5F-834C-C43A982C4888}" type="datetimeFigureOut">
              <a:rPr lang="en-US" smtClean="0"/>
              <a:t>11/8/2018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F229-3505-452E-8335-4090C094A5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213B-E325-4B5F-834C-C43A982C4888}" type="datetimeFigureOut">
              <a:rPr lang="en-US" smtClean="0"/>
              <a:t>11/8/2018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F229-3505-452E-8335-4090C094A5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213B-E325-4B5F-834C-C43A982C4888}" type="datetimeFigureOut">
              <a:rPr lang="en-US" smtClean="0"/>
              <a:t>11/8/2018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F229-3505-452E-8335-4090C094A5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213B-E325-4B5F-834C-C43A982C4888}" type="datetimeFigureOut">
              <a:rPr lang="en-US" smtClean="0"/>
              <a:t>11/8/2018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F229-3505-452E-8335-4090C094A5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213B-E325-4B5F-834C-C43A982C4888}" type="datetimeFigureOut">
              <a:rPr lang="en-US" smtClean="0"/>
              <a:t>11/8/2018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F229-3505-452E-8335-4090C094A5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4213B-E325-4B5F-834C-C43A982C4888}" type="datetimeFigureOut">
              <a:rPr lang="en-US" smtClean="0"/>
              <a:t>11/8/2018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BF229-3505-452E-8335-4090C094A5A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@securityt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4609" t="8854" r="19140" b="7291"/>
          <a:stretch>
            <a:fillRect/>
          </a:stretch>
        </p:blipFill>
        <p:spPr bwMode="auto">
          <a:xfrm>
            <a:off x="642910" y="214290"/>
            <a:ext cx="7752549" cy="650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42910" y="214290"/>
            <a:ext cx="8072494" cy="6572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357950" y="5929330"/>
            <a:ext cx="221457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K40 Wiring</a:t>
            </a:r>
          </a:p>
          <a:p>
            <a:r>
              <a:rPr lang="en-GB" sz="1050" dirty="0" smtClean="0">
                <a:hlinkClick r:id="rId3"/>
              </a:rPr>
              <a:t>david@securityt.com</a:t>
            </a:r>
            <a:endParaRPr lang="en-GB" sz="1050" dirty="0" smtClean="0"/>
          </a:p>
          <a:p>
            <a:endParaRPr lang="en-GB" sz="1050" dirty="0"/>
          </a:p>
          <a:p>
            <a:r>
              <a:rPr lang="en-GB" sz="1050" dirty="0" smtClean="0"/>
              <a:t>Use this information at your own risk</a:t>
            </a:r>
            <a:endParaRPr lang="en-GB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Loveridge</dc:creator>
  <cp:lastModifiedBy>David Loveridge</cp:lastModifiedBy>
  <cp:revision>5</cp:revision>
  <dcterms:created xsi:type="dcterms:W3CDTF">2018-11-08T15:19:17Z</dcterms:created>
  <dcterms:modified xsi:type="dcterms:W3CDTF">2018-11-08T16:04:38Z</dcterms:modified>
</cp:coreProperties>
</file>