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562"/>
    <a:srgbClr val="A4633E"/>
    <a:srgbClr val="E34435"/>
    <a:srgbClr val="F76D3E"/>
    <a:srgbClr val="E0B901"/>
    <a:srgbClr val="4363A9"/>
    <a:srgbClr val="825997"/>
    <a:srgbClr val="8D8D8D"/>
    <a:srgbClr val="FF9E00"/>
    <a:srgbClr val="F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"/>
    <p:restoredTop sz="96327"/>
  </p:normalViewPr>
  <p:slideViewPr>
    <p:cSldViewPr snapToGrid="0" snapToObjects="1">
      <p:cViewPr>
        <p:scale>
          <a:sx n="137" d="100"/>
          <a:sy n="137" d="100"/>
        </p:scale>
        <p:origin x="-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C760-2263-9846-85BF-9DF41CA0A11E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D9E84-4DB8-954D-AE83-34BD9C59C5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91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9E84-4DB8-954D-AE83-34BD9C59C5D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04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4D4F-E918-C24B-939E-53923357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4F8B-3EDA-F947-9BC8-3DE73F33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D3E-23E7-6347-960F-D7AEA72C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25CC-2E37-574C-ADC7-F3E788D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B5D3-72D3-3144-9473-03FED17F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07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A597-4212-C940-A5D0-43AAE8A8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0486C-0EF6-B940-82C8-D9DD57C0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D2CE-FDC1-6641-A806-E94A5884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6E6D-5500-A345-8105-7B15D4B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D29C-14FD-374E-A02C-1EE821E1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8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355A6-2BF6-164A-BB10-CA6F73997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7DBC0-26E4-EA4B-950B-8C3A8EDA5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7B9B-684F-2B41-898C-A06D4B00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4C0B-1686-7040-8E16-68D7E590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1F7F-D884-5D48-AEBA-E8447B8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53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1342-6B88-AF40-B8BB-CDDCB440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BF3-A7DD-884B-8FE2-A2EF2285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91E2-1F61-CC45-B483-CD5FF2D2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AC66-72F1-E241-BE7C-8435366A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88C7-D2C6-EB48-A7CB-18AFD378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09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7E3F-0A30-0242-96E4-B7A09684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A11E-BCF8-B847-B571-7003227C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8B74-63C7-4D4F-B978-297A76D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872-BC8F-4D47-BC3E-D64388DE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1AEE-7BF4-5049-ABCD-3C24B1E7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4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428A-BFCF-C343-84DC-D0332916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E72A-1991-ED41-B69E-DC93D0D9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0ED2-758C-0142-BF39-5B12B797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B226-A550-BC4C-A8C1-78E97B9C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C95F-5A30-E440-9A4C-0ACDD2F7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9D7C-A70F-6143-8232-58CCBB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14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43A5-D50C-CF4C-91F2-33103BA0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E2D82-0A9F-8142-9514-E65FF5B5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84FA6-08C0-9A4A-9B7D-5A4041C2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269F1-BDE0-654E-8A1B-0DC97D6CE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EC70B-AB8F-DD40-AEEF-89D7388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4E920-B731-584D-8911-814400E4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6B3A5-E924-F949-AD99-13443AE0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F2CFC-E9E2-144C-9539-3A4417F0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503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FB07-0DFC-1D4E-858C-90550F02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4EC57-F57B-2447-94D8-A07D0D83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5105D-062C-4E4C-BAA2-5271FEF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3E2-997F-234F-9E35-0EDD8EAC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2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1DAD-BDE9-3F4E-BCAF-AA9B9167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D2F04-031E-4D4F-8F87-EE0F653D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07953-0840-A646-BCB0-C01C53CE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56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CD9A-8C95-2644-AB78-374DEDBB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CFE2-E1F6-2E4B-82B3-86A6599F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B2982-86D7-6044-B880-760FE902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7FF9-07B6-4140-BDE8-896667DB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FC613-5C42-7D42-B091-C67C37F8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DF29-A473-334D-B5EF-177499F4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37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8778-0568-E44A-B702-AF1F3B1A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B8FA-DA63-E04B-AC95-9A872F88C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C1FD-C874-4E4B-A2EF-E6C9BD581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48F9-6698-DF4C-B5D8-09F45E7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E5E5A-1B41-0642-9B3C-51F28C27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61F6-9282-DF4E-BDD6-667FE1E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26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13826-EE19-C34C-9A35-1315BC5E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2F193-9433-A04A-ADDE-1EBC5A57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9D52-7A33-3442-AE5B-DE5C44B0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4248-9E46-0E4C-88F9-0D5BD282CF28}" type="datetimeFigureOut">
              <a:rPr lang="en-DE" smtClean="0"/>
              <a:t>01.11.23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B108-B56A-5145-8DEE-4FDF9A14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887D-EAD0-3D45-AA0E-EFDD7D93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288B-CD8D-CC49-85E0-E2150EB6F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68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F53793F-3AA3-C340-9E7B-C02F165D49B3}"/>
              </a:ext>
            </a:extLst>
          </p:cNvPr>
          <p:cNvGrpSpPr/>
          <p:nvPr/>
        </p:nvGrpSpPr>
        <p:grpSpPr>
          <a:xfrm>
            <a:off x="755780" y="1278294"/>
            <a:ext cx="10599575" cy="3256384"/>
            <a:chOff x="755780" y="1278294"/>
            <a:chExt cx="10599575" cy="3256384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B038CAB3-A67D-6A45-B150-A4A46BFC6A1B}"/>
                </a:ext>
              </a:extLst>
            </p:cNvPr>
            <p:cNvSpPr/>
            <p:nvPr/>
          </p:nvSpPr>
          <p:spPr>
            <a:xfrm>
              <a:off x="755780" y="1278294"/>
              <a:ext cx="10599575" cy="3256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A6E2B9-B754-DF48-B6C3-49CC5E843CF0}"/>
                </a:ext>
              </a:extLst>
            </p:cNvPr>
            <p:cNvSpPr txBox="1"/>
            <p:nvPr/>
          </p:nvSpPr>
          <p:spPr>
            <a:xfrm>
              <a:off x="10105295" y="314263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b="1" dirty="0"/>
                <a:t>= GND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7ACD2D-9EB8-D843-861A-404AC534EC0C}"/>
                </a:ext>
              </a:extLst>
            </p:cNvPr>
            <p:cNvSpPr txBox="1"/>
            <p:nvPr/>
          </p:nvSpPr>
          <p:spPr>
            <a:xfrm>
              <a:off x="10228612" y="2669274"/>
              <a:ext cx="580320" cy="292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DE" sz="1050" b="1" dirty="0"/>
                <a:t>RIGHT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AB86D0-589B-AD40-9CBC-AE869619B383}"/>
                </a:ext>
              </a:extLst>
            </p:cNvPr>
            <p:cNvSpPr txBox="1"/>
            <p:nvPr/>
          </p:nvSpPr>
          <p:spPr>
            <a:xfrm>
              <a:off x="1261168" y="2669274"/>
              <a:ext cx="655778" cy="292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DE" sz="1050" b="1" dirty="0"/>
                <a:t>LEFT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A0B8509-F12A-6340-B529-FD5358691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214" y="1961183"/>
              <a:ext cx="1652626" cy="2268000"/>
            </a:xfrm>
            <a:custGeom>
              <a:avLst/>
              <a:gdLst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6759 w 1643194"/>
                <a:gd name="connsiteY8" fmla="*/ 664267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1000106 w 1643194"/>
                <a:gd name="connsiteY33" fmla="*/ 427544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1000106 w 1643194"/>
                <a:gd name="connsiteY33" fmla="*/ 427544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81539 w 1643194"/>
                <a:gd name="connsiteY33" fmla="*/ 422903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81539 w 1643194"/>
                <a:gd name="connsiteY33" fmla="*/ 422903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29595 w 1643194"/>
                <a:gd name="connsiteY39" fmla="*/ 812799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15670 w 1643194"/>
                <a:gd name="connsiteY39" fmla="*/ 826724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8750 w 1650880"/>
                <a:gd name="connsiteY0" fmla="*/ 432186 h 2252183"/>
                <a:gd name="connsiteX1" fmla="*/ 204791 w 1650880"/>
                <a:gd name="connsiteY1" fmla="*/ 269729 h 2252183"/>
                <a:gd name="connsiteX2" fmla="*/ 334756 w 1650880"/>
                <a:gd name="connsiteY2" fmla="*/ 149047 h 2252183"/>
                <a:gd name="connsiteX3" fmla="*/ 534346 w 1650880"/>
                <a:gd name="connsiteY3" fmla="*/ 33006 h 2252183"/>
                <a:gd name="connsiteX4" fmla="*/ 747861 w 1650880"/>
                <a:gd name="connsiteY4" fmla="*/ 515 h 2252183"/>
                <a:gd name="connsiteX5" fmla="*/ 984583 w 1650880"/>
                <a:gd name="connsiteY5" fmla="*/ 51573 h 2252183"/>
                <a:gd name="connsiteX6" fmla="*/ 1193457 w 1650880"/>
                <a:gd name="connsiteY6" fmla="*/ 186180 h 2252183"/>
                <a:gd name="connsiteX7" fmla="*/ 1383763 w 1650880"/>
                <a:gd name="connsiteY7" fmla="*/ 408978 h 2252183"/>
                <a:gd name="connsiteX8" fmla="*/ 1499804 w 1650880"/>
                <a:gd name="connsiteY8" fmla="*/ 687475 h 2252183"/>
                <a:gd name="connsiteX9" fmla="*/ 1564786 w 1650880"/>
                <a:gd name="connsiteY9" fmla="*/ 1012389 h 2252183"/>
                <a:gd name="connsiteX10" fmla="*/ 1639052 w 1650880"/>
                <a:gd name="connsiteY10" fmla="*/ 1086655 h 2252183"/>
                <a:gd name="connsiteX11" fmla="*/ 1643694 w 1650880"/>
                <a:gd name="connsiteY11" fmla="*/ 1170204 h 2252183"/>
                <a:gd name="connsiteX12" fmla="*/ 1569428 w 1650880"/>
                <a:gd name="connsiteY12" fmla="*/ 1249112 h 2252183"/>
                <a:gd name="connsiteX13" fmla="*/ 1527653 w 1650880"/>
                <a:gd name="connsiteY13" fmla="*/ 1513684 h 2252183"/>
                <a:gd name="connsiteX14" fmla="*/ 1406971 w 1650880"/>
                <a:gd name="connsiteY14" fmla="*/ 1796824 h 2252183"/>
                <a:gd name="connsiteX15" fmla="*/ 1263081 w 1650880"/>
                <a:gd name="connsiteY15" fmla="*/ 2010338 h 2252183"/>
                <a:gd name="connsiteX16" fmla="*/ 1017075 w 1650880"/>
                <a:gd name="connsiteY16" fmla="*/ 2191362 h 2252183"/>
                <a:gd name="connsiteX17" fmla="*/ 757144 w 1650880"/>
                <a:gd name="connsiteY17" fmla="*/ 2251703 h 2252183"/>
                <a:gd name="connsiteX18" fmla="*/ 501855 w 1650880"/>
                <a:gd name="connsiteY18" fmla="*/ 2209928 h 2252183"/>
                <a:gd name="connsiteX19" fmla="*/ 260490 w 1650880"/>
                <a:gd name="connsiteY19" fmla="*/ 2052113 h 2252183"/>
                <a:gd name="connsiteX20" fmla="*/ 79467 w 1650880"/>
                <a:gd name="connsiteY20" fmla="*/ 1815390 h 2252183"/>
                <a:gd name="connsiteX21" fmla="*/ 9842 w 1650880"/>
                <a:gd name="connsiteY21" fmla="*/ 1666858 h 2252183"/>
                <a:gd name="connsiteX22" fmla="*/ 37692 w 1650880"/>
                <a:gd name="connsiteY22" fmla="*/ 1518326 h 2252183"/>
                <a:gd name="connsiteX23" fmla="*/ 158374 w 1650880"/>
                <a:gd name="connsiteY23" fmla="*/ 1444060 h 2252183"/>
                <a:gd name="connsiteX24" fmla="*/ 265132 w 1650880"/>
                <a:gd name="connsiteY24" fmla="*/ 1462627 h 2252183"/>
                <a:gd name="connsiteX25" fmla="*/ 376531 w 1650880"/>
                <a:gd name="connsiteY25" fmla="*/ 1560101 h 2252183"/>
                <a:gd name="connsiteX26" fmla="*/ 446155 w 1650880"/>
                <a:gd name="connsiteY26" fmla="*/ 1773615 h 2252183"/>
                <a:gd name="connsiteX27" fmla="*/ 580762 w 1650880"/>
                <a:gd name="connsiteY27" fmla="*/ 1968564 h 2252183"/>
                <a:gd name="connsiteX28" fmla="*/ 701444 w 1650880"/>
                <a:gd name="connsiteY28" fmla="*/ 2028905 h 2252183"/>
                <a:gd name="connsiteX29" fmla="*/ 854618 w 1650880"/>
                <a:gd name="connsiteY29" fmla="*/ 1987130 h 2252183"/>
                <a:gd name="connsiteX30" fmla="*/ 1049566 w 1650880"/>
                <a:gd name="connsiteY30" fmla="*/ 1713274 h 2252183"/>
                <a:gd name="connsiteX31" fmla="*/ 1133115 w 1650880"/>
                <a:gd name="connsiteY31" fmla="*/ 1318736 h 2252183"/>
                <a:gd name="connsiteX32" fmla="*/ 1123832 w 1650880"/>
                <a:gd name="connsiteY32" fmla="*/ 859215 h 2252183"/>
                <a:gd name="connsiteX33" fmla="*/ 956734 w 1650880"/>
                <a:gd name="connsiteY33" fmla="*/ 376487 h 2252183"/>
                <a:gd name="connsiteX34" fmla="*/ 789635 w 1650880"/>
                <a:gd name="connsiteY34" fmla="*/ 241879 h 2252183"/>
                <a:gd name="connsiteX35" fmla="*/ 757144 w 1650880"/>
                <a:gd name="connsiteY35" fmla="*/ 227955 h 2252183"/>
                <a:gd name="connsiteX36" fmla="*/ 617895 w 1650880"/>
                <a:gd name="connsiteY36" fmla="*/ 283654 h 2252183"/>
                <a:gd name="connsiteX37" fmla="*/ 441513 w 1650880"/>
                <a:gd name="connsiteY37" fmla="*/ 506452 h 2252183"/>
                <a:gd name="connsiteX38" fmla="*/ 385814 w 1650880"/>
                <a:gd name="connsiteY38" fmla="*/ 692117 h 2252183"/>
                <a:gd name="connsiteX39" fmla="*/ 223356 w 1650880"/>
                <a:gd name="connsiteY39" fmla="*/ 826724 h 2252183"/>
                <a:gd name="connsiteX40" fmla="*/ 46975 w 1650880"/>
                <a:gd name="connsiteY40" fmla="*/ 752458 h 2252183"/>
                <a:gd name="connsiteX41" fmla="*/ 559 w 1650880"/>
                <a:gd name="connsiteY41" fmla="*/ 590002 h 2252183"/>
                <a:gd name="connsiteX42" fmla="*/ 88750 w 1650880"/>
                <a:gd name="connsiteY42" fmla="*/ 432186 h 2252183"/>
                <a:gd name="connsiteX0" fmla="*/ 104271 w 1652476"/>
                <a:gd name="connsiteY0" fmla="*/ 385769 h 2252183"/>
                <a:gd name="connsiteX1" fmla="*/ 206387 w 1652476"/>
                <a:gd name="connsiteY1" fmla="*/ 269729 h 2252183"/>
                <a:gd name="connsiteX2" fmla="*/ 336352 w 1652476"/>
                <a:gd name="connsiteY2" fmla="*/ 149047 h 2252183"/>
                <a:gd name="connsiteX3" fmla="*/ 535942 w 1652476"/>
                <a:gd name="connsiteY3" fmla="*/ 33006 h 2252183"/>
                <a:gd name="connsiteX4" fmla="*/ 749457 w 1652476"/>
                <a:gd name="connsiteY4" fmla="*/ 515 h 2252183"/>
                <a:gd name="connsiteX5" fmla="*/ 986179 w 1652476"/>
                <a:gd name="connsiteY5" fmla="*/ 51573 h 2252183"/>
                <a:gd name="connsiteX6" fmla="*/ 1195053 w 1652476"/>
                <a:gd name="connsiteY6" fmla="*/ 186180 h 2252183"/>
                <a:gd name="connsiteX7" fmla="*/ 1385359 w 1652476"/>
                <a:gd name="connsiteY7" fmla="*/ 408978 h 2252183"/>
                <a:gd name="connsiteX8" fmla="*/ 1501400 w 1652476"/>
                <a:gd name="connsiteY8" fmla="*/ 687475 h 2252183"/>
                <a:gd name="connsiteX9" fmla="*/ 1566382 w 1652476"/>
                <a:gd name="connsiteY9" fmla="*/ 1012389 h 2252183"/>
                <a:gd name="connsiteX10" fmla="*/ 1640648 w 1652476"/>
                <a:gd name="connsiteY10" fmla="*/ 1086655 h 2252183"/>
                <a:gd name="connsiteX11" fmla="*/ 1645290 w 1652476"/>
                <a:gd name="connsiteY11" fmla="*/ 1170204 h 2252183"/>
                <a:gd name="connsiteX12" fmla="*/ 1571024 w 1652476"/>
                <a:gd name="connsiteY12" fmla="*/ 1249112 h 2252183"/>
                <a:gd name="connsiteX13" fmla="*/ 1529249 w 1652476"/>
                <a:gd name="connsiteY13" fmla="*/ 1513684 h 2252183"/>
                <a:gd name="connsiteX14" fmla="*/ 1408567 w 1652476"/>
                <a:gd name="connsiteY14" fmla="*/ 1796824 h 2252183"/>
                <a:gd name="connsiteX15" fmla="*/ 1264677 w 1652476"/>
                <a:gd name="connsiteY15" fmla="*/ 2010338 h 2252183"/>
                <a:gd name="connsiteX16" fmla="*/ 1018671 w 1652476"/>
                <a:gd name="connsiteY16" fmla="*/ 2191362 h 2252183"/>
                <a:gd name="connsiteX17" fmla="*/ 758740 w 1652476"/>
                <a:gd name="connsiteY17" fmla="*/ 2251703 h 2252183"/>
                <a:gd name="connsiteX18" fmla="*/ 503451 w 1652476"/>
                <a:gd name="connsiteY18" fmla="*/ 2209928 h 2252183"/>
                <a:gd name="connsiteX19" fmla="*/ 262086 w 1652476"/>
                <a:gd name="connsiteY19" fmla="*/ 2052113 h 2252183"/>
                <a:gd name="connsiteX20" fmla="*/ 81063 w 1652476"/>
                <a:gd name="connsiteY20" fmla="*/ 1815390 h 2252183"/>
                <a:gd name="connsiteX21" fmla="*/ 11438 w 1652476"/>
                <a:gd name="connsiteY21" fmla="*/ 1666858 h 2252183"/>
                <a:gd name="connsiteX22" fmla="*/ 39288 w 1652476"/>
                <a:gd name="connsiteY22" fmla="*/ 1518326 h 2252183"/>
                <a:gd name="connsiteX23" fmla="*/ 159970 w 1652476"/>
                <a:gd name="connsiteY23" fmla="*/ 1444060 h 2252183"/>
                <a:gd name="connsiteX24" fmla="*/ 266728 w 1652476"/>
                <a:gd name="connsiteY24" fmla="*/ 1462627 h 2252183"/>
                <a:gd name="connsiteX25" fmla="*/ 378127 w 1652476"/>
                <a:gd name="connsiteY25" fmla="*/ 1560101 h 2252183"/>
                <a:gd name="connsiteX26" fmla="*/ 447751 w 1652476"/>
                <a:gd name="connsiteY26" fmla="*/ 1773615 h 2252183"/>
                <a:gd name="connsiteX27" fmla="*/ 582358 w 1652476"/>
                <a:gd name="connsiteY27" fmla="*/ 1968564 h 2252183"/>
                <a:gd name="connsiteX28" fmla="*/ 703040 w 1652476"/>
                <a:gd name="connsiteY28" fmla="*/ 2028905 h 2252183"/>
                <a:gd name="connsiteX29" fmla="*/ 856214 w 1652476"/>
                <a:gd name="connsiteY29" fmla="*/ 1987130 h 2252183"/>
                <a:gd name="connsiteX30" fmla="*/ 1051162 w 1652476"/>
                <a:gd name="connsiteY30" fmla="*/ 1713274 h 2252183"/>
                <a:gd name="connsiteX31" fmla="*/ 1134711 w 1652476"/>
                <a:gd name="connsiteY31" fmla="*/ 1318736 h 2252183"/>
                <a:gd name="connsiteX32" fmla="*/ 1125428 w 1652476"/>
                <a:gd name="connsiteY32" fmla="*/ 859215 h 2252183"/>
                <a:gd name="connsiteX33" fmla="*/ 958330 w 1652476"/>
                <a:gd name="connsiteY33" fmla="*/ 376487 h 2252183"/>
                <a:gd name="connsiteX34" fmla="*/ 791231 w 1652476"/>
                <a:gd name="connsiteY34" fmla="*/ 241879 h 2252183"/>
                <a:gd name="connsiteX35" fmla="*/ 758740 w 1652476"/>
                <a:gd name="connsiteY35" fmla="*/ 227955 h 2252183"/>
                <a:gd name="connsiteX36" fmla="*/ 619491 w 1652476"/>
                <a:gd name="connsiteY36" fmla="*/ 283654 h 2252183"/>
                <a:gd name="connsiteX37" fmla="*/ 443109 w 1652476"/>
                <a:gd name="connsiteY37" fmla="*/ 506452 h 2252183"/>
                <a:gd name="connsiteX38" fmla="*/ 387410 w 1652476"/>
                <a:gd name="connsiteY38" fmla="*/ 692117 h 2252183"/>
                <a:gd name="connsiteX39" fmla="*/ 224952 w 1652476"/>
                <a:gd name="connsiteY39" fmla="*/ 826724 h 2252183"/>
                <a:gd name="connsiteX40" fmla="*/ 48571 w 1652476"/>
                <a:gd name="connsiteY40" fmla="*/ 752458 h 2252183"/>
                <a:gd name="connsiteX41" fmla="*/ 2155 w 1652476"/>
                <a:gd name="connsiteY41" fmla="*/ 590002 h 2252183"/>
                <a:gd name="connsiteX42" fmla="*/ 104271 w 1652476"/>
                <a:gd name="connsiteY42" fmla="*/ 385769 h 2252183"/>
                <a:gd name="connsiteX0" fmla="*/ 104271 w 1652476"/>
                <a:gd name="connsiteY0" fmla="*/ 385769 h 2252183"/>
                <a:gd name="connsiteX1" fmla="*/ 211029 w 1652476"/>
                <a:gd name="connsiteY1" fmla="*/ 241879 h 2252183"/>
                <a:gd name="connsiteX2" fmla="*/ 336352 w 1652476"/>
                <a:gd name="connsiteY2" fmla="*/ 149047 h 2252183"/>
                <a:gd name="connsiteX3" fmla="*/ 535942 w 1652476"/>
                <a:gd name="connsiteY3" fmla="*/ 33006 h 2252183"/>
                <a:gd name="connsiteX4" fmla="*/ 749457 w 1652476"/>
                <a:gd name="connsiteY4" fmla="*/ 515 h 2252183"/>
                <a:gd name="connsiteX5" fmla="*/ 986179 w 1652476"/>
                <a:gd name="connsiteY5" fmla="*/ 51573 h 2252183"/>
                <a:gd name="connsiteX6" fmla="*/ 1195053 w 1652476"/>
                <a:gd name="connsiteY6" fmla="*/ 186180 h 2252183"/>
                <a:gd name="connsiteX7" fmla="*/ 1385359 w 1652476"/>
                <a:gd name="connsiteY7" fmla="*/ 408978 h 2252183"/>
                <a:gd name="connsiteX8" fmla="*/ 1501400 w 1652476"/>
                <a:gd name="connsiteY8" fmla="*/ 687475 h 2252183"/>
                <a:gd name="connsiteX9" fmla="*/ 1566382 w 1652476"/>
                <a:gd name="connsiteY9" fmla="*/ 1012389 h 2252183"/>
                <a:gd name="connsiteX10" fmla="*/ 1640648 w 1652476"/>
                <a:gd name="connsiteY10" fmla="*/ 1086655 h 2252183"/>
                <a:gd name="connsiteX11" fmla="*/ 1645290 w 1652476"/>
                <a:gd name="connsiteY11" fmla="*/ 1170204 h 2252183"/>
                <a:gd name="connsiteX12" fmla="*/ 1571024 w 1652476"/>
                <a:gd name="connsiteY12" fmla="*/ 1249112 h 2252183"/>
                <a:gd name="connsiteX13" fmla="*/ 1529249 w 1652476"/>
                <a:gd name="connsiteY13" fmla="*/ 1513684 h 2252183"/>
                <a:gd name="connsiteX14" fmla="*/ 1408567 w 1652476"/>
                <a:gd name="connsiteY14" fmla="*/ 1796824 h 2252183"/>
                <a:gd name="connsiteX15" fmla="*/ 1264677 w 1652476"/>
                <a:gd name="connsiteY15" fmla="*/ 2010338 h 2252183"/>
                <a:gd name="connsiteX16" fmla="*/ 1018671 w 1652476"/>
                <a:gd name="connsiteY16" fmla="*/ 2191362 h 2252183"/>
                <a:gd name="connsiteX17" fmla="*/ 758740 w 1652476"/>
                <a:gd name="connsiteY17" fmla="*/ 2251703 h 2252183"/>
                <a:gd name="connsiteX18" fmla="*/ 503451 w 1652476"/>
                <a:gd name="connsiteY18" fmla="*/ 2209928 h 2252183"/>
                <a:gd name="connsiteX19" fmla="*/ 262086 w 1652476"/>
                <a:gd name="connsiteY19" fmla="*/ 2052113 h 2252183"/>
                <a:gd name="connsiteX20" fmla="*/ 81063 w 1652476"/>
                <a:gd name="connsiteY20" fmla="*/ 1815390 h 2252183"/>
                <a:gd name="connsiteX21" fmla="*/ 11438 w 1652476"/>
                <a:gd name="connsiteY21" fmla="*/ 1666858 h 2252183"/>
                <a:gd name="connsiteX22" fmla="*/ 39288 w 1652476"/>
                <a:gd name="connsiteY22" fmla="*/ 1518326 h 2252183"/>
                <a:gd name="connsiteX23" fmla="*/ 159970 w 1652476"/>
                <a:gd name="connsiteY23" fmla="*/ 1444060 h 2252183"/>
                <a:gd name="connsiteX24" fmla="*/ 266728 w 1652476"/>
                <a:gd name="connsiteY24" fmla="*/ 1462627 h 2252183"/>
                <a:gd name="connsiteX25" fmla="*/ 378127 w 1652476"/>
                <a:gd name="connsiteY25" fmla="*/ 1560101 h 2252183"/>
                <a:gd name="connsiteX26" fmla="*/ 447751 w 1652476"/>
                <a:gd name="connsiteY26" fmla="*/ 1773615 h 2252183"/>
                <a:gd name="connsiteX27" fmla="*/ 582358 w 1652476"/>
                <a:gd name="connsiteY27" fmla="*/ 1968564 h 2252183"/>
                <a:gd name="connsiteX28" fmla="*/ 703040 w 1652476"/>
                <a:gd name="connsiteY28" fmla="*/ 2028905 h 2252183"/>
                <a:gd name="connsiteX29" fmla="*/ 856214 w 1652476"/>
                <a:gd name="connsiteY29" fmla="*/ 1987130 h 2252183"/>
                <a:gd name="connsiteX30" fmla="*/ 1051162 w 1652476"/>
                <a:gd name="connsiteY30" fmla="*/ 1713274 h 2252183"/>
                <a:gd name="connsiteX31" fmla="*/ 1134711 w 1652476"/>
                <a:gd name="connsiteY31" fmla="*/ 1318736 h 2252183"/>
                <a:gd name="connsiteX32" fmla="*/ 1125428 w 1652476"/>
                <a:gd name="connsiteY32" fmla="*/ 859215 h 2252183"/>
                <a:gd name="connsiteX33" fmla="*/ 958330 w 1652476"/>
                <a:gd name="connsiteY33" fmla="*/ 376487 h 2252183"/>
                <a:gd name="connsiteX34" fmla="*/ 791231 w 1652476"/>
                <a:gd name="connsiteY34" fmla="*/ 241879 h 2252183"/>
                <a:gd name="connsiteX35" fmla="*/ 758740 w 1652476"/>
                <a:gd name="connsiteY35" fmla="*/ 227955 h 2252183"/>
                <a:gd name="connsiteX36" fmla="*/ 619491 w 1652476"/>
                <a:gd name="connsiteY36" fmla="*/ 283654 h 2252183"/>
                <a:gd name="connsiteX37" fmla="*/ 443109 w 1652476"/>
                <a:gd name="connsiteY37" fmla="*/ 506452 h 2252183"/>
                <a:gd name="connsiteX38" fmla="*/ 387410 w 1652476"/>
                <a:gd name="connsiteY38" fmla="*/ 692117 h 2252183"/>
                <a:gd name="connsiteX39" fmla="*/ 224952 w 1652476"/>
                <a:gd name="connsiteY39" fmla="*/ 826724 h 2252183"/>
                <a:gd name="connsiteX40" fmla="*/ 48571 w 1652476"/>
                <a:gd name="connsiteY40" fmla="*/ 752458 h 2252183"/>
                <a:gd name="connsiteX41" fmla="*/ 2155 w 1652476"/>
                <a:gd name="connsiteY41" fmla="*/ 590002 h 2252183"/>
                <a:gd name="connsiteX42" fmla="*/ 104271 w 1652476"/>
                <a:gd name="connsiteY42" fmla="*/ 385769 h 2252183"/>
                <a:gd name="connsiteX0" fmla="*/ 104271 w 1652476"/>
                <a:gd name="connsiteY0" fmla="*/ 385607 h 2252021"/>
                <a:gd name="connsiteX1" fmla="*/ 211029 w 1652476"/>
                <a:gd name="connsiteY1" fmla="*/ 241717 h 2252021"/>
                <a:gd name="connsiteX2" fmla="*/ 364202 w 1652476"/>
                <a:gd name="connsiteY2" fmla="*/ 107110 h 2252021"/>
                <a:gd name="connsiteX3" fmla="*/ 535942 w 1652476"/>
                <a:gd name="connsiteY3" fmla="*/ 32844 h 2252021"/>
                <a:gd name="connsiteX4" fmla="*/ 749457 w 1652476"/>
                <a:gd name="connsiteY4" fmla="*/ 353 h 2252021"/>
                <a:gd name="connsiteX5" fmla="*/ 986179 w 1652476"/>
                <a:gd name="connsiteY5" fmla="*/ 51411 h 2252021"/>
                <a:gd name="connsiteX6" fmla="*/ 1195053 w 1652476"/>
                <a:gd name="connsiteY6" fmla="*/ 186018 h 2252021"/>
                <a:gd name="connsiteX7" fmla="*/ 1385359 w 1652476"/>
                <a:gd name="connsiteY7" fmla="*/ 408816 h 2252021"/>
                <a:gd name="connsiteX8" fmla="*/ 1501400 w 1652476"/>
                <a:gd name="connsiteY8" fmla="*/ 687313 h 2252021"/>
                <a:gd name="connsiteX9" fmla="*/ 1566382 w 1652476"/>
                <a:gd name="connsiteY9" fmla="*/ 1012227 h 2252021"/>
                <a:gd name="connsiteX10" fmla="*/ 1640648 w 1652476"/>
                <a:gd name="connsiteY10" fmla="*/ 1086493 h 2252021"/>
                <a:gd name="connsiteX11" fmla="*/ 1645290 w 1652476"/>
                <a:gd name="connsiteY11" fmla="*/ 1170042 h 2252021"/>
                <a:gd name="connsiteX12" fmla="*/ 1571024 w 1652476"/>
                <a:gd name="connsiteY12" fmla="*/ 1248950 h 2252021"/>
                <a:gd name="connsiteX13" fmla="*/ 1529249 w 1652476"/>
                <a:gd name="connsiteY13" fmla="*/ 1513522 h 2252021"/>
                <a:gd name="connsiteX14" fmla="*/ 1408567 w 1652476"/>
                <a:gd name="connsiteY14" fmla="*/ 1796662 h 2252021"/>
                <a:gd name="connsiteX15" fmla="*/ 1264677 w 1652476"/>
                <a:gd name="connsiteY15" fmla="*/ 2010176 h 2252021"/>
                <a:gd name="connsiteX16" fmla="*/ 1018671 w 1652476"/>
                <a:gd name="connsiteY16" fmla="*/ 2191200 h 2252021"/>
                <a:gd name="connsiteX17" fmla="*/ 758740 w 1652476"/>
                <a:gd name="connsiteY17" fmla="*/ 2251541 h 2252021"/>
                <a:gd name="connsiteX18" fmla="*/ 503451 w 1652476"/>
                <a:gd name="connsiteY18" fmla="*/ 2209766 h 2252021"/>
                <a:gd name="connsiteX19" fmla="*/ 262086 w 1652476"/>
                <a:gd name="connsiteY19" fmla="*/ 2051951 h 2252021"/>
                <a:gd name="connsiteX20" fmla="*/ 81063 w 1652476"/>
                <a:gd name="connsiteY20" fmla="*/ 1815228 h 2252021"/>
                <a:gd name="connsiteX21" fmla="*/ 11438 w 1652476"/>
                <a:gd name="connsiteY21" fmla="*/ 1666696 h 2252021"/>
                <a:gd name="connsiteX22" fmla="*/ 39288 w 1652476"/>
                <a:gd name="connsiteY22" fmla="*/ 1518164 h 2252021"/>
                <a:gd name="connsiteX23" fmla="*/ 159970 w 1652476"/>
                <a:gd name="connsiteY23" fmla="*/ 1443898 h 2252021"/>
                <a:gd name="connsiteX24" fmla="*/ 266728 w 1652476"/>
                <a:gd name="connsiteY24" fmla="*/ 1462465 h 2252021"/>
                <a:gd name="connsiteX25" fmla="*/ 378127 w 1652476"/>
                <a:gd name="connsiteY25" fmla="*/ 1559939 h 2252021"/>
                <a:gd name="connsiteX26" fmla="*/ 447751 w 1652476"/>
                <a:gd name="connsiteY26" fmla="*/ 1773453 h 2252021"/>
                <a:gd name="connsiteX27" fmla="*/ 582358 w 1652476"/>
                <a:gd name="connsiteY27" fmla="*/ 1968402 h 2252021"/>
                <a:gd name="connsiteX28" fmla="*/ 703040 w 1652476"/>
                <a:gd name="connsiteY28" fmla="*/ 2028743 h 2252021"/>
                <a:gd name="connsiteX29" fmla="*/ 856214 w 1652476"/>
                <a:gd name="connsiteY29" fmla="*/ 1986968 h 2252021"/>
                <a:gd name="connsiteX30" fmla="*/ 1051162 w 1652476"/>
                <a:gd name="connsiteY30" fmla="*/ 1713112 h 2252021"/>
                <a:gd name="connsiteX31" fmla="*/ 1134711 w 1652476"/>
                <a:gd name="connsiteY31" fmla="*/ 1318574 h 2252021"/>
                <a:gd name="connsiteX32" fmla="*/ 1125428 w 1652476"/>
                <a:gd name="connsiteY32" fmla="*/ 859053 h 2252021"/>
                <a:gd name="connsiteX33" fmla="*/ 958330 w 1652476"/>
                <a:gd name="connsiteY33" fmla="*/ 376325 h 2252021"/>
                <a:gd name="connsiteX34" fmla="*/ 791231 w 1652476"/>
                <a:gd name="connsiteY34" fmla="*/ 241717 h 2252021"/>
                <a:gd name="connsiteX35" fmla="*/ 758740 w 1652476"/>
                <a:gd name="connsiteY35" fmla="*/ 227793 h 2252021"/>
                <a:gd name="connsiteX36" fmla="*/ 619491 w 1652476"/>
                <a:gd name="connsiteY36" fmla="*/ 283492 h 2252021"/>
                <a:gd name="connsiteX37" fmla="*/ 443109 w 1652476"/>
                <a:gd name="connsiteY37" fmla="*/ 506290 h 2252021"/>
                <a:gd name="connsiteX38" fmla="*/ 387410 w 1652476"/>
                <a:gd name="connsiteY38" fmla="*/ 691955 h 2252021"/>
                <a:gd name="connsiteX39" fmla="*/ 224952 w 1652476"/>
                <a:gd name="connsiteY39" fmla="*/ 826562 h 2252021"/>
                <a:gd name="connsiteX40" fmla="*/ 48571 w 1652476"/>
                <a:gd name="connsiteY40" fmla="*/ 752296 h 2252021"/>
                <a:gd name="connsiteX41" fmla="*/ 2155 w 1652476"/>
                <a:gd name="connsiteY41" fmla="*/ 589840 h 2252021"/>
                <a:gd name="connsiteX42" fmla="*/ 104271 w 1652476"/>
                <a:gd name="connsiteY42" fmla="*/ 385607 h 2252021"/>
                <a:gd name="connsiteX0" fmla="*/ 104271 w 1652476"/>
                <a:gd name="connsiteY0" fmla="*/ 390129 h 2256543"/>
                <a:gd name="connsiteX1" fmla="*/ 211029 w 1652476"/>
                <a:gd name="connsiteY1" fmla="*/ 246239 h 2256543"/>
                <a:gd name="connsiteX2" fmla="*/ 364202 w 1652476"/>
                <a:gd name="connsiteY2" fmla="*/ 111632 h 2256543"/>
                <a:gd name="connsiteX3" fmla="*/ 559150 w 1652476"/>
                <a:gd name="connsiteY3" fmla="*/ 14158 h 2256543"/>
                <a:gd name="connsiteX4" fmla="*/ 749457 w 1652476"/>
                <a:gd name="connsiteY4" fmla="*/ 4875 h 2256543"/>
                <a:gd name="connsiteX5" fmla="*/ 986179 w 1652476"/>
                <a:gd name="connsiteY5" fmla="*/ 55933 h 2256543"/>
                <a:gd name="connsiteX6" fmla="*/ 1195053 w 1652476"/>
                <a:gd name="connsiteY6" fmla="*/ 190540 h 2256543"/>
                <a:gd name="connsiteX7" fmla="*/ 1385359 w 1652476"/>
                <a:gd name="connsiteY7" fmla="*/ 413338 h 2256543"/>
                <a:gd name="connsiteX8" fmla="*/ 1501400 w 1652476"/>
                <a:gd name="connsiteY8" fmla="*/ 691835 h 2256543"/>
                <a:gd name="connsiteX9" fmla="*/ 1566382 w 1652476"/>
                <a:gd name="connsiteY9" fmla="*/ 1016749 h 2256543"/>
                <a:gd name="connsiteX10" fmla="*/ 1640648 w 1652476"/>
                <a:gd name="connsiteY10" fmla="*/ 1091015 h 2256543"/>
                <a:gd name="connsiteX11" fmla="*/ 1645290 w 1652476"/>
                <a:gd name="connsiteY11" fmla="*/ 1174564 h 2256543"/>
                <a:gd name="connsiteX12" fmla="*/ 1571024 w 1652476"/>
                <a:gd name="connsiteY12" fmla="*/ 1253472 h 2256543"/>
                <a:gd name="connsiteX13" fmla="*/ 1529249 w 1652476"/>
                <a:gd name="connsiteY13" fmla="*/ 1518044 h 2256543"/>
                <a:gd name="connsiteX14" fmla="*/ 1408567 w 1652476"/>
                <a:gd name="connsiteY14" fmla="*/ 1801184 h 2256543"/>
                <a:gd name="connsiteX15" fmla="*/ 1264677 w 1652476"/>
                <a:gd name="connsiteY15" fmla="*/ 2014698 h 2256543"/>
                <a:gd name="connsiteX16" fmla="*/ 1018671 w 1652476"/>
                <a:gd name="connsiteY16" fmla="*/ 2195722 h 2256543"/>
                <a:gd name="connsiteX17" fmla="*/ 758740 w 1652476"/>
                <a:gd name="connsiteY17" fmla="*/ 2256063 h 2256543"/>
                <a:gd name="connsiteX18" fmla="*/ 503451 w 1652476"/>
                <a:gd name="connsiteY18" fmla="*/ 2214288 h 2256543"/>
                <a:gd name="connsiteX19" fmla="*/ 262086 w 1652476"/>
                <a:gd name="connsiteY19" fmla="*/ 2056473 h 2256543"/>
                <a:gd name="connsiteX20" fmla="*/ 81063 w 1652476"/>
                <a:gd name="connsiteY20" fmla="*/ 1819750 h 2256543"/>
                <a:gd name="connsiteX21" fmla="*/ 11438 w 1652476"/>
                <a:gd name="connsiteY21" fmla="*/ 1671218 h 2256543"/>
                <a:gd name="connsiteX22" fmla="*/ 39288 w 1652476"/>
                <a:gd name="connsiteY22" fmla="*/ 1522686 h 2256543"/>
                <a:gd name="connsiteX23" fmla="*/ 159970 w 1652476"/>
                <a:gd name="connsiteY23" fmla="*/ 1448420 h 2256543"/>
                <a:gd name="connsiteX24" fmla="*/ 266728 w 1652476"/>
                <a:gd name="connsiteY24" fmla="*/ 1466987 h 2256543"/>
                <a:gd name="connsiteX25" fmla="*/ 378127 w 1652476"/>
                <a:gd name="connsiteY25" fmla="*/ 1564461 h 2256543"/>
                <a:gd name="connsiteX26" fmla="*/ 447751 w 1652476"/>
                <a:gd name="connsiteY26" fmla="*/ 1777975 h 2256543"/>
                <a:gd name="connsiteX27" fmla="*/ 582358 w 1652476"/>
                <a:gd name="connsiteY27" fmla="*/ 1972924 h 2256543"/>
                <a:gd name="connsiteX28" fmla="*/ 703040 w 1652476"/>
                <a:gd name="connsiteY28" fmla="*/ 2033265 h 2256543"/>
                <a:gd name="connsiteX29" fmla="*/ 856214 w 1652476"/>
                <a:gd name="connsiteY29" fmla="*/ 1991490 h 2256543"/>
                <a:gd name="connsiteX30" fmla="*/ 1051162 w 1652476"/>
                <a:gd name="connsiteY30" fmla="*/ 1717634 h 2256543"/>
                <a:gd name="connsiteX31" fmla="*/ 1134711 w 1652476"/>
                <a:gd name="connsiteY31" fmla="*/ 1323096 h 2256543"/>
                <a:gd name="connsiteX32" fmla="*/ 1125428 w 1652476"/>
                <a:gd name="connsiteY32" fmla="*/ 863575 h 2256543"/>
                <a:gd name="connsiteX33" fmla="*/ 958330 w 1652476"/>
                <a:gd name="connsiteY33" fmla="*/ 380847 h 2256543"/>
                <a:gd name="connsiteX34" fmla="*/ 791231 w 1652476"/>
                <a:gd name="connsiteY34" fmla="*/ 246239 h 2256543"/>
                <a:gd name="connsiteX35" fmla="*/ 758740 w 1652476"/>
                <a:gd name="connsiteY35" fmla="*/ 232315 h 2256543"/>
                <a:gd name="connsiteX36" fmla="*/ 619491 w 1652476"/>
                <a:gd name="connsiteY36" fmla="*/ 288014 h 2256543"/>
                <a:gd name="connsiteX37" fmla="*/ 443109 w 1652476"/>
                <a:gd name="connsiteY37" fmla="*/ 510812 h 2256543"/>
                <a:gd name="connsiteX38" fmla="*/ 387410 w 1652476"/>
                <a:gd name="connsiteY38" fmla="*/ 696477 h 2256543"/>
                <a:gd name="connsiteX39" fmla="*/ 224952 w 1652476"/>
                <a:gd name="connsiteY39" fmla="*/ 831084 h 2256543"/>
                <a:gd name="connsiteX40" fmla="*/ 48571 w 1652476"/>
                <a:gd name="connsiteY40" fmla="*/ 756818 h 2256543"/>
                <a:gd name="connsiteX41" fmla="*/ 2155 w 1652476"/>
                <a:gd name="connsiteY41" fmla="*/ 594362 h 2256543"/>
                <a:gd name="connsiteX42" fmla="*/ 104271 w 1652476"/>
                <a:gd name="connsiteY42" fmla="*/ 390129 h 2256543"/>
                <a:gd name="connsiteX0" fmla="*/ 104271 w 1652476"/>
                <a:gd name="connsiteY0" fmla="*/ 401378 h 2267792"/>
                <a:gd name="connsiteX1" fmla="*/ 211029 w 1652476"/>
                <a:gd name="connsiteY1" fmla="*/ 257488 h 2267792"/>
                <a:gd name="connsiteX2" fmla="*/ 364202 w 1652476"/>
                <a:gd name="connsiteY2" fmla="*/ 122881 h 2267792"/>
                <a:gd name="connsiteX3" fmla="*/ 559150 w 1652476"/>
                <a:gd name="connsiteY3" fmla="*/ 25407 h 2267792"/>
                <a:gd name="connsiteX4" fmla="*/ 791231 w 1652476"/>
                <a:gd name="connsiteY4" fmla="*/ 2199 h 2267792"/>
                <a:gd name="connsiteX5" fmla="*/ 986179 w 1652476"/>
                <a:gd name="connsiteY5" fmla="*/ 67182 h 2267792"/>
                <a:gd name="connsiteX6" fmla="*/ 1195053 w 1652476"/>
                <a:gd name="connsiteY6" fmla="*/ 201789 h 2267792"/>
                <a:gd name="connsiteX7" fmla="*/ 1385359 w 1652476"/>
                <a:gd name="connsiteY7" fmla="*/ 424587 h 2267792"/>
                <a:gd name="connsiteX8" fmla="*/ 1501400 w 1652476"/>
                <a:gd name="connsiteY8" fmla="*/ 703084 h 2267792"/>
                <a:gd name="connsiteX9" fmla="*/ 1566382 w 1652476"/>
                <a:gd name="connsiteY9" fmla="*/ 1027998 h 2267792"/>
                <a:gd name="connsiteX10" fmla="*/ 1640648 w 1652476"/>
                <a:gd name="connsiteY10" fmla="*/ 1102264 h 2267792"/>
                <a:gd name="connsiteX11" fmla="*/ 1645290 w 1652476"/>
                <a:gd name="connsiteY11" fmla="*/ 1185813 h 2267792"/>
                <a:gd name="connsiteX12" fmla="*/ 1571024 w 1652476"/>
                <a:gd name="connsiteY12" fmla="*/ 1264721 h 2267792"/>
                <a:gd name="connsiteX13" fmla="*/ 1529249 w 1652476"/>
                <a:gd name="connsiteY13" fmla="*/ 1529293 h 2267792"/>
                <a:gd name="connsiteX14" fmla="*/ 1408567 w 1652476"/>
                <a:gd name="connsiteY14" fmla="*/ 1812433 h 2267792"/>
                <a:gd name="connsiteX15" fmla="*/ 1264677 w 1652476"/>
                <a:gd name="connsiteY15" fmla="*/ 2025947 h 2267792"/>
                <a:gd name="connsiteX16" fmla="*/ 1018671 w 1652476"/>
                <a:gd name="connsiteY16" fmla="*/ 2206971 h 2267792"/>
                <a:gd name="connsiteX17" fmla="*/ 758740 w 1652476"/>
                <a:gd name="connsiteY17" fmla="*/ 2267312 h 2267792"/>
                <a:gd name="connsiteX18" fmla="*/ 503451 w 1652476"/>
                <a:gd name="connsiteY18" fmla="*/ 2225537 h 2267792"/>
                <a:gd name="connsiteX19" fmla="*/ 262086 w 1652476"/>
                <a:gd name="connsiteY19" fmla="*/ 2067722 h 2267792"/>
                <a:gd name="connsiteX20" fmla="*/ 81063 w 1652476"/>
                <a:gd name="connsiteY20" fmla="*/ 1830999 h 2267792"/>
                <a:gd name="connsiteX21" fmla="*/ 11438 w 1652476"/>
                <a:gd name="connsiteY21" fmla="*/ 1682467 h 2267792"/>
                <a:gd name="connsiteX22" fmla="*/ 39288 w 1652476"/>
                <a:gd name="connsiteY22" fmla="*/ 1533935 h 2267792"/>
                <a:gd name="connsiteX23" fmla="*/ 159970 w 1652476"/>
                <a:gd name="connsiteY23" fmla="*/ 1459669 h 2267792"/>
                <a:gd name="connsiteX24" fmla="*/ 266728 w 1652476"/>
                <a:gd name="connsiteY24" fmla="*/ 1478236 h 2267792"/>
                <a:gd name="connsiteX25" fmla="*/ 378127 w 1652476"/>
                <a:gd name="connsiteY25" fmla="*/ 1575710 h 2267792"/>
                <a:gd name="connsiteX26" fmla="*/ 447751 w 1652476"/>
                <a:gd name="connsiteY26" fmla="*/ 1789224 h 2267792"/>
                <a:gd name="connsiteX27" fmla="*/ 582358 w 1652476"/>
                <a:gd name="connsiteY27" fmla="*/ 1984173 h 2267792"/>
                <a:gd name="connsiteX28" fmla="*/ 703040 w 1652476"/>
                <a:gd name="connsiteY28" fmla="*/ 2044514 h 2267792"/>
                <a:gd name="connsiteX29" fmla="*/ 856214 w 1652476"/>
                <a:gd name="connsiteY29" fmla="*/ 2002739 h 2267792"/>
                <a:gd name="connsiteX30" fmla="*/ 1051162 w 1652476"/>
                <a:gd name="connsiteY30" fmla="*/ 1728883 h 2267792"/>
                <a:gd name="connsiteX31" fmla="*/ 1134711 w 1652476"/>
                <a:gd name="connsiteY31" fmla="*/ 1334345 h 2267792"/>
                <a:gd name="connsiteX32" fmla="*/ 1125428 w 1652476"/>
                <a:gd name="connsiteY32" fmla="*/ 874824 h 2267792"/>
                <a:gd name="connsiteX33" fmla="*/ 958330 w 1652476"/>
                <a:gd name="connsiteY33" fmla="*/ 392096 h 2267792"/>
                <a:gd name="connsiteX34" fmla="*/ 791231 w 1652476"/>
                <a:gd name="connsiteY34" fmla="*/ 257488 h 2267792"/>
                <a:gd name="connsiteX35" fmla="*/ 758740 w 1652476"/>
                <a:gd name="connsiteY35" fmla="*/ 243564 h 2267792"/>
                <a:gd name="connsiteX36" fmla="*/ 619491 w 1652476"/>
                <a:gd name="connsiteY36" fmla="*/ 299263 h 2267792"/>
                <a:gd name="connsiteX37" fmla="*/ 443109 w 1652476"/>
                <a:gd name="connsiteY37" fmla="*/ 522061 h 2267792"/>
                <a:gd name="connsiteX38" fmla="*/ 387410 w 1652476"/>
                <a:gd name="connsiteY38" fmla="*/ 707726 h 2267792"/>
                <a:gd name="connsiteX39" fmla="*/ 224952 w 1652476"/>
                <a:gd name="connsiteY39" fmla="*/ 842333 h 2267792"/>
                <a:gd name="connsiteX40" fmla="*/ 48571 w 1652476"/>
                <a:gd name="connsiteY40" fmla="*/ 768067 h 2267792"/>
                <a:gd name="connsiteX41" fmla="*/ 2155 w 1652476"/>
                <a:gd name="connsiteY41" fmla="*/ 605611 h 2267792"/>
                <a:gd name="connsiteX42" fmla="*/ 104271 w 1652476"/>
                <a:gd name="connsiteY42" fmla="*/ 401378 h 2267792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82358 w 1652476"/>
                <a:gd name="connsiteY27" fmla="*/ 1984174 h 2267793"/>
                <a:gd name="connsiteX28" fmla="*/ 703040 w 1652476"/>
                <a:gd name="connsiteY28" fmla="*/ 2044515 h 2267793"/>
                <a:gd name="connsiteX29" fmla="*/ 856214 w 1652476"/>
                <a:gd name="connsiteY29" fmla="*/ 2002740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03040 w 1652476"/>
                <a:gd name="connsiteY28" fmla="*/ 2044515 h 2267793"/>
                <a:gd name="connsiteX29" fmla="*/ 856214 w 1652476"/>
                <a:gd name="connsiteY29" fmla="*/ 2002740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03040 w 1652476"/>
                <a:gd name="connsiteY28" fmla="*/ 2044515 h 2267793"/>
                <a:gd name="connsiteX29" fmla="*/ 902630 w 1652476"/>
                <a:gd name="connsiteY29" fmla="*/ 1951682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40173 w 1652476"/>
                <a:gd name="connsiteY28" fmla="*/ 2039874 h 2267793"/>
                <a:gd name="connsiteX29" fmla="*/ 902630 w 1652476"/>
                <a:gd name="connsiteY29" fmla="*/ 1951682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78127 w 1652476"/>
                <a:gd name="connsiteY24" fmla="*/ 1575711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91231 w 1652476"/>
                <a:gd name="connsiteY33" fmla="*/ 257489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91231 w 1652476"/>
                <a:gd name="connsiteY33" fmla="*/ 257489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860855 w 1652476"/>
                <a:gd name="connsiteY33" fmla="*/ 289981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58740 w 1652476"/>
                <a:gd name="connsiteY33" fmla="*/ 243565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814439 w 1652476"/>
                <a:gd name="connsiteY33" fmla="*/ 257489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14439 w 1652476"/>
                <a:gd name="connsiteY33" fmla="*/ 257489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52802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52802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1027 w 1652476"/>
                <a:gd name="connsiteY37" fmla="*/ 846976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76962 w 1652476"/>
                <a:gd name="connsiteY26" fmla="*/ 1925884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52476" h="2267793">
                  <a:moveTo>
                    <a:pt x="104271" y="401379"/>
                  </a:moveTo>
                  <a:cubicBezTo>
                    <a:pt x="139083" y="343358"/>
                    <a:pt x="167707" y="303905"/>
                    <a:pt x="211029" y="257489"/>
                  </a:cubicBezTo>
                  <a:cubicBezTo>
                    <a:pt x="254351" y="211073"/>
                    <a:pt x="306182" y="161562"/>
                    <a:pt x="364202" y="122882"/>
                  </a:cubicBezTo>
                  <a:cubicBezTo>
                    <a:pt x="422222" y="84202"/>
                    <a:pt x="487979" y="45522"/>
                    <a:pt x="559150" y="25408"/>
                  </a:cubicBezTo>
                  <a:cubicBezTo>
                    <a:pt x="630321" y="5294"/>
                    <a:pt x="713871" y="-4763"/>
                    <a:pt x="791231" y="2200"/>
                  </a:cubicBezTo>
                  <a:cubicBezTo>
                    <a:pt x="868591" y="9163"/>
                    <a:pt x="949046" y="31597"/>
                    <a:pt x="1023312" y="67183"/>
                  </a:cubicBezTo>
                  <a:cubicBezTo>
                    <a:pt x="1097578" y="102769"/>
                    <a:pt x="1176487" y="156148"/>
                    <a:pt x="1236828" y="215715"/>
                  </a:cubicBezTo>
                  <a:cubicBezTo>
                    <a:pt x="1297169" y="275282"/>
                    <a:pt x="1341264" y="343360"/>
                    <a:pt x="1385359" y="424588"/>
                  </a:cubicBezTo>
                  <a:cubicBezTo>
                    <a:pt x="1429454" y="505816"/>
                    <a:pt x="1471230" y="602517"/>
                    <a:pt x="1501400" y="703085"/>
                  </a:cubicBezTo>
                  <a:cubicBezTo>
                    <a:pt x="1531570" y="803653"/>
                    <a:pt x="1543174" y="961469"/>
                    <a:pt x="1566382" y="1027999"/>
                  </a:cubicBezTo>
                  <a:cubicBezTo>
                    <a:pt x="1589590" y="1094529"/>
                    <a:pt x="1627497" y="1075963"/>
                    <a:pt x="1640648" y="1102265"/>
                  </a:cubicBezTo>
                  <a:cubicBezTo>
                    <a:pt x="1653799" y="1128567"/>
                    <a:pt x="1656894" y="1158738"/>
                    <a:pt x="1645290" y="1185814"/>
                  </a:cubicBezTo>
                  <a:cubicBezTo>
                    <a:pt x="1633686" y="1212890"/>
                    <a:pt x="1590364" y="1207475"/>
                    <a:pt x="1571024" y="1264722"/>
                  </a:cubicBezTo>
                  <a:cubicBezTo>
                    <a:pt x="1551684" y="1321969"/>
                    <a:pt x="1556325" y="1438009"/>
                    <a:pt x="1529249" y="1529294"/>
                  </a:cubicBezTo>
                  <a:cubicBezTo>
                    <a:pt x="1502173" y="1620579"/>
                    <a:pt x="1452662" y="1729658"/>
                    <a:pt x="1408567" y="1812434"/>
                  </a:cubicBezTo>
                  <a:cubicBezTo>
                    <a:pt x="1364472" y="1895210"/>
                    <a:pt x="1329660" y="1960192"/>
                    <a:pt x="1264677" y="2025948"/>
                  </a:cubicBezTo>
                  <a:cubicBezTo>
                    <a:pt x="1199694" y="2091704"/>
                    <a:pt x="1102994" y="2166745"/>
                    <a:pt x="1018671" y="2206972"/>
                  </a:cubicBezTo>
                  <a:cubicBezTo>
                    <a:pt x="934348" y="2247199"/>
                    <a:pt x="844610" y="2264219"/>
                    <a:pt x="758740" y="2267313"/>
                  </a:cubicBezTo>
                  <a:cubicBezTo>
                    <a:pt x="672870" y="2270407"/>
                    <a:pt x="586227" y="2258803"/>
                    <a:pt x="503451" y="2225538"/>
                  </a:cubicBezTo>
                  <a:cubicBezTo>
                    <a:pt x="420675" y="2192273"/>
                    <a:pt x="332484" y="2133479"/>
                    <a:pt x="262086" y="2067723"/>
                  </a:cubicBezTo>
                  <a:cubicBezTo>
                    <a:pt x="191688" y="2001967"/>
                    <a:pt x="122838" y="1895209"/>
                    <a:pt x="81063" y="1831000"/>
                  </a:cubicBezTo>
                  <a:cubicBezTo>
                    <a:pt x="39288" y="1766791"/>
                    <a:pt x="18400" y="1731979"/>
                    <a:pt x="11438" y="1682468"/>
                  </a:cubicBezTo>
                  <a:cubicBezTo>
                    <a:pt x="4476" y="1632957"/>
                    <a:pt x="14533" y="1571069"/>
                    <a:pt x="39288" y="1533936"/>
                  </a:cubicBezTo>
                  <a:cubicBezTo>
                    <a:pt x="64043" y="1496803"/>
                    <a:pt x="112780" y="1465085"/>
                    <a:pt x="159970" y="1459670"/>
                  </a:cubicBezTo>
                  <a:cubicBezTo>
                    <a:pt x="207160" y="1454255"/>
                    <a:pt x="278423" y="1452456"/>
                    <a:pt x="322428" y="1501445"/>
                  </a:cubicBezTo>
                  <a:cubicBezTo>
                    <a:pt x="366433" y="1550434"/>
                    <a:pt x="381581" y="1682862"/>
                    <a:pt x="424003" y="1753602"/>
                  </a:cubicBezTo>
                  <a:cubicBezTo>
                    <a:pt x="466425" y="1824342"/>
                    <a:pt x="522846" y="1887419"/>
                    <a:pt x="576962" y="1925884"/>
                  </a:cubicBezTo>
                  <a:cubicBezTo>
                    <a:pt x="631078" y="1964349"/>
                    <a:pt x="691455" y="1985038"/>
                    <a:pt x="748701" y="1984390"/>
                  </a:cubicBezTo>
                  <a:cubicBezTo>
                    <a:pt x="805947" y="1983742"/>
                    <a:pt x="870031" y="1964581"/>
                    <a:pt x="920441" y="1921997"/>
                  </a:cubicBezTo>
                  <a:cubicBezTo>
                    <a:pt x="970851" y="1879413"/>
                    <a:pt x="1015450" y="1826826"/>
                    <a:pt x="1051162" y="1728884"/>
                  </a:cubicBezTo>
                  <a:cubicBezTo>
                    <a:pt x="1086874" y="1630942"/>
                    <a:pt x="1122333" y="1476689"/>
                    <a:pt x="1134711" y="1334346"/>
                  </a:cubicBezTo>
                  <a:cubicBezTo>
                    <a:pt x="1147089" y="1192003"/>
                    <a:pt x="1143994" y="1016394"/>
                    <a:pt x="1125428" y="874825"/>
                  </a:cubicBezTo>
                  <a:cubicBezTo>
                    <a:pt x="1106862" y="733256"/>
                    <a:pt x="1077465" y="586272"/>
                    <a:pt x="1023313" y="484930"/>
                  </a:cubicBezTo>
                  <a:cubicBezTo>
                    <a:pt x="969161" y="383588"/>
                    <a:pt x="856987" y="282244"/>
                    <a:pt x="800514" y="266772"/>
                  </a:cubicBezTo>
                  <a:cubicBezTo>
                    <a:pt x="744041" y="251300"/>
                    <a:pt x="679059" y="256716"/>
                    <a:pt x="619491" y="299264"/>
                  </a:cubicBezTo>
                  <a:cubicBezTo>
                    <a:pt x="559924" y="341812"/>
                    <a:pt x="476427" y="451474"/>
                    <a:pt x="443109" y="522062"/>
                  </a:cubicBezTo>
                  <a:cubicBezTo>
                    <a:pt x="409791" y="592650"/>
                    <a:pt x="399744" y="671731"/>
                    <a:pt x="361837" y="722789"/>
                  </a:cubicBezTo>
                  <a:cubicBezTo>
                    <a:pt x="323930" y="773847"/>
                    <a:pt x="290337" y="820863"/>
                    <a:pt x="215669" y="828409"/>
                  </a:cubicBezTo>
                  <a:cubicBezTo>
                    <a:pt x="141001" y="835955"/>
                    <a:pt x="82609" y="800559"/>
                    <a:pt x="48571" y="768068"/>
                  </a:cubicBezTo>
                  <a:cubicBezTo>
                    <a:pt x="14533" y="735577"/>
                    <a:pt x="-7128" y="666727"/>
                    <a:pt x="2155" y="605612"/>
                  </a:cubicBezTo>
                  <a:cubicBezTo>
                    <a:pt x="11438" y="544497"/>
                    <a:pt x="69459" y="459400"/>
                    <a:pt x="104271" y="401379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45B2F90-9948-1440-B0DC-7F207C35F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1817" y="2075294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L2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D37040C-C3B8-4E4E-8D9B-A0F15F8D0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3893" y="2450824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L4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1833144-32ED-B244-B0FD-C730F2CE5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295" y="3158192"/>
              <a:ext cx="226800" cy="226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bg1"/>
                  </a:solidFill>
                </a:rPr>
                <a:t>L6</a:t>
              </a:r>
              <a:r>
                <a:rPr lang="en-DE" sz="800" b="1" baseline="300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FA4301D-F05F-4E41-B1D0-74DEBC34E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9848" y="3886484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L8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9AE04DB-26E6-1049-90E5-B7FB76F78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999" y="3483000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L10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7946DAA-9E50-C14B-92F0-73478B697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999" y="2480566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CE9F76E-DA84-0540-BC02-9C4F4B822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9848" y="2075294"/>
              <a:ext cx="226800" cy="22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L3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DBE80E6-02CE-C64D-B730-62C923AC9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295" y="2820841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L5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85064C4-398C-5245-ACE3-CDB5AC504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4693" y="3503740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L7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08F533A-C60C-0046-9860-358899229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273" y="3896212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L9</a:t>
              </a: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09A2A09-DECD-5A44-930E-6F0C69A6D5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580113" y="1961183"/>
              <a:ext cx="1652626" cy="2268000"/>
            </a:xfrm>
            <a:custGeom>
              <a:avLst/>
              <a:gdLst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6759 w 1643194"/>
                <a:gd name="connsiteY8" fmla="*/ 664267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1000106 w 1643194"/>
                <a:gd name="connsiteY33" fmla="*/ 427544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1000106 w 1643194"/>
                <a:gd name="connsiteY33" fmla="*/ 427544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81539 w 1643194"/>
                <a:gd name="connsiteY33" fmla="*/ 422903 h 2252183"/>
                <a:gd name="connsiteX34" fmla="*/ 781949 w 1643194"/>
                <a:gd name="connsiteY34" fmla="*/ 241879 h 2252183"/>
                <a:gd name="connsiteX35" fmla="*/ 610209 w 1643194"/>
                <a:gd name="connsiteY35" fmla="*/ 283654 h 2252183"/>
                <a:gd name="connsiteX36" fmla="*/ 433827 w 1643194"/>
                <a:gd name="connsiteY36" fmla="*/ 506452 h 2252183"/>
                <a:gd name="connsiteX37" fmla="*/ 354920 w 1643194"/>
                <a:gd name="connsiteY37" fmla="*/ 715325 h 2252183"/>
                <a:gd name="connsiteX38" fmla="*/ 211029 w 1643194"/>
                <a:gd name="connsiteY38" fmla="*/ 817441 h 2252183"/>
                <a:gd name="connsiteX39" fmla="*/ 39289 w 1643194"/>
                <a:gd name="connsiteY39" fmla="*/ 752458 h 2252183"/>
                <a:gd name="connsiteX40" fmla="*/ 6798 w 1643194"/>
                <a:gd name="connsiteY40" fmla="*/ 622493 h 2252183"/>
                <a:gd name="connsiteX41" fmla="*/ 81064 w 1643194"/>
                <a:gd name="connsiteY41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81539 w 1643194"/>
                <a:gd name="connsiteY33" fmla="*/ 422903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20788 w 1643194"/>
                <a:gd name="connsiteY32" fmla="*/ 822082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54920 w 1643194"/>
                <a:gd name="connsiteY38" fmla="*/ 715325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11029 w 1643194"/>
                <a:gd name="connsiteY39" fmla="*/ 817441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29595 w 1643194"/>
                <a:gd name="connsiteY39" fmla="*/ 812799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1064 w 1643194"/>
                <a:gd name="connsiteY0" fmla="*/ 432186 h 2252183"/>
                <a:gd name="connsiteX1" fmla="*/ 197105 w 1643194"/>
                <a:gd name="connsiteY1" fmla="*/ 269729 h 2252183"/>
                <a:gd name="connsiteX2" fmla="*/ 327070 w 1643194"/>
                <a:gd name="connsiteY2" fmla="*/ 149047 h 2252183"/>
                <a:gd name="connsiteX3" fmla="*/ 526660 w 1643194"/>
                <a:gd name="connsiteY3" fmla="*/ 33006 h 2252183"/>
                <a:gd name="connsiteX4" fmla="*/ 740175 w 1643194"/>
                <a:gd name="connsiteY4" fmla="*/ 515 h 2252183"/>
                <a:gd name="connsiteX5" fmla="*/ 976897 w 1643194"/>
                <a:gd name="connsiteY5" fmla="*/ 51573 h 2252183"/>
                <a:gd name="connsiteX6" fmla="*/ 1185771 w 1643194"/>
                <a:gd name="connsiteY6" fmla="*/ 186180 h 2252183"/>
                <a:gd name="connsiteX7" fmla="*/ 1376077 w 1643194"/>
                <a:gd name="connsiteY7" fmla="*/ 408978 h 2252183"/>
                <a:gd name="connsiteX8" fmla="*/ 1492118 w 1643194"/>
                <a:gd name="connsiteY8" fmla="*/ 687475 h 2252183"/>
                <a:gd name="connsiteX9" fmla="*/ 1557100 w 1643194"/>
                <a:gd name="connsiteY9" fmla="*/ 1012389 h 2252183"/>
                <a:gd name="connsiteX10" fmla="*/ 1631366 w 1643194"/>
                <a:gd name="connsiteY10" fmla="*/ 1086655 h 2252183"/>
                <a:gd name="connsiteX11" fmla="*/ 1636008 w 1643194"/>
                <a:gd name="connsiteY11" fmla="*/ 1170204 h 2252183"/>
                <a:gd name="connsiteX12" fmla="*/ 1561742 w 1643194"/>
                <a:gd name="connsiteY12" fmla="*/ 1249112 h 2252183"/>
                <a:gd name="connsiteX13" fmla="*/ 1519967 w 1643194"/>
                <a:gd name="connsiteY13" fmla="*/ 1513684 h 2252183"/>
                <a:gd name="connsiteX14" fmla="*/ 1399285 w 1643194"/>
                <a:gd name="connsiteY14" fmla="*/ 1796824 h 2252183"/>
                <a:gd name="connsiteX15" fmla="*/ 1255395 w 1643194"/>
                <a:gd name="connsiteY15" fmla="*/ 2010338 h 2252183"/>
                <a:gd name="connsiteX16" fmla="*/ 1009389 w 1643194"/>
                <a:gd name="connsiteY16" fmla="*/ 2191362 h 2252183"/>
                <a:gd name="connsiteX17" fmla="*/ 749458 w 1643194"/>
                <a:gd name="connsiteY17" fmla="*/ 2251703 h 2252183"/>
                <a:gd name="connsiteX18" fmla="*/ 494169 w 1643194"/>
                <a:gd name="connsiteY18" fmla="*/ 2209928 h 2252183"/>
                <a:gd name="connsiteX19" fmla="*/ 252804 w 1643194"/>
                <a:gd name="connsiteY19" fmla="*/ 2052113 h 2252183"/>
                <a:gd name="connsiteX20" fmla="*/ 71781 w 1643194"/>
                <a:gd name="connsiteY20" fmla="*/ 1815390 h 2252183"/>
                <a:gd name="connsiteX21" fmla="*/ 2156 w 1643194"/>
                <a:gd name="connsiteY21" fmla="*/ 1666858 h 2252183"/>
                <a:gd name="connsiteX22" fmla="*/ 30006 w 1643194"/>
                <a:gd name="connsiteY22" fmla="*/ 1518326 h 2252183"/>
                <a:gd name="connsiteX23" fmla="*/ 150688 w 1643194"/>
                <a:gd name="connsiteY23" fmla="*/ 1444060 h 2252183"/>
                <a:gd name="connsiteX24" fmla="*/ 257446 w 1643194"/>
                <a:gd name="connsiteY24" fmla="*/ 1462627 h 2252183"/>
                <a:gd name="connsiteX25" fmla="*/ 368845 w 1643194"/>
                <a:gd name="connsiteY25" fmla="*/ 1560101 h 2252183"/>
                <a:gd name="connsiteX26" fmla="*/ 438469 w 1643194"/>
                <a:gd name="connsiteY26" fmla="*/ 1773615 h 2252183"/>
                <a:gd name="connsiteX27" fmla="*/ 573076 w 1643194"/>
                <a:gd name="connsiteY27" fmla="*/ 1968564 h 2252183"/>
                <a:gd name="connsiteX28" fmla="*/ 693758 w 1643194"/>
                <a:gd name="connsiteY28" fmla="*/ 2028905 h 2252183"/>
                <a:gd name="connsiteX29" fmla="*/ 846932 w 1643194"/>
                <a:gd name="connsiteY29" fmla="*/ 1987130 h 2252183"/>
                <a:gd name="connsiteX30" fmla="*/ 1041880 w 1643194"/>
                <a:gd name="connsiteY30" fmla="*/ 1713274 h 2252183"/>
                <a:gd name="connsiteX31" fmla="*/ 1125429 w 1643194"/>
                <a:gd name="connsiteY31" fmla="*/ 1318736 h 2252183"/>
                <a:gd name="connsiteX32" fmla="*/ 1116146 w 1643194"/>
                <a:gd name="connsiteY32" fmla="*/ 859215 h 2252183"/>
                <a:gd name="connsiteX33" fmla="*/ 949048 w 1643194"/>
                <a:gd name="connsiteY33" fmla="*/ 376487 h 2252183"/>
                <a:gd name="connsiteX34" fmla="*/ 781949 w 1643194"/>
                <a:gd name="connsiteY34" fmla="*/ 241879 h 2252183"/>
                <a:gd name="connsiteX35" fmla="*/ 749458 w 1643194"/>
                <a:gd name="connsiteY35" fmla="*/ 227955 h 2252183"/>
                <a:gd name="connsiteX36" fmla="*/ 610209 w 1643194"/>
                <a:gd name="connsiteY36" fmla="*/ 283654 h 2252183"/>
                <a:gd name="connsiteX37" fmla="*/ 433827 w 1643194"/>
                <a:gd name="connsiteY37" fmla="*/ 506452 h 2252183"/>
                <a:gd name="connsiteX38" fmla="*/ 378128 w 1643194"/>
                <a:gd name="connsiteY38" fmla="*/ 692117 h 2252183"/>
                <a:gd name="connsiteX39" fmla="*/ 215670 w 1643194"/>
                <a:gd name="connsiteY39" fmla="*/ 826724 h 2252183"/>
                <a:gd name="connsiteX40" fmla="*/ 39289 w 1643194"/>
                <a:gd name="connsiteY40" fmla="*/ 752458 h 2252183"/>
                <a:gd name="connsiteX41" fmla="*/ 6798 w 1643194"/>
                <a:gd name="connsiteY41" fmla="*/ 622493 h 2252183"/>
                <a:gd name="connsiteX42" fmla="*/ 81064 w 1643194"/>
                <a:gd name="connsiteY42" fmla="*/ 432186 h 2252183"/>
                <a:gd name="connsiteX0" fmla="*/ 88750 w 1650880"/>
                <a:gd name="connsiteY0" fmla="*/ 432186 h 2252183"/>
                <a:gd name="connsiteX1" fmla="*/ 204791 w 1650880"/>
                <a:gd name="connsiteY1" fmla="*/ 269729 h 2252183"/>
                <a:gd name="connsiteX2" fmla="*/ 334756 w 1650880"/>
                <a:gd name="connsiteY2" fmla="*/ 149047 h 2252183"/>
                <a:gd name="connsiteX3" fmla="*/ 534346 w 1650880"/>
                <a:gd name="connsiteY3" fmla="*/ 33006 h 2252183"/>
                <a:gd name="connsiteX4" fmla="*/ 747861 w 1650880"/>
                <a:gd name="connsiteY4" fmla="*/ 515 h 2252183"/>
                <a:gd name="connsiteX5" fmla="*/ 984583 w 1650880"/>
                <a:gd name="connsiteY5" fmla="*/ 51573 h 2252183"/>
                <a:gd name="connsiteX6" fmla="*/ 1193457 w 1650880"/>
                <a:gd name="connsiteY6" fmla="*/ 186180 h 2252183"/>
                <a:gd name="connsiteX7" fmla="*/ 1383763 w 1650880"/>
                <a:gd name="connsiteY7" fmla="*/ 408978 h 2252183"/>
                <a:gd name="connsiteX8" fmla="*/ 1499804 w 1650880"/>
                <a:gd name="connsiteY8" fmla="*/ 687475 h 2252183"/>
                <a:gd name="connsiteX9" fmla="*/ 1564786 w 1650880"/>
                <a:gd name="connsiteY9" fmla="*/ 1012389 h 2252183"/>
                <a:gd name="connsiteX10" fmla="*/ 1639052 w 1650880"/>
                <a:gd name="connsiteY10" fmla="*/ 1086655 h 2252183"/>
                <a:gd name="connsiteX11" fmla="*/ 1643694 w 1650880"/>
                <a:gd name="connsiteY11" fmla="*/ 1170204 h 2252183"/>
                <a:gd name="connsiteX12" fmla="*/ 1569428 w 1650880"/>
                <a:gd name="connsiteY12" fmla="*/ 1249112 h 2252183"/>
                <a:gd name="connsiteX13" fmla="*/ 1527653 w 1650880"/>
                <a:gd name="connsiteY13" fmla="*/ 1513684 h 2252183"/>
                <a:gd name="connsiteX14" fmla="*/ 1406971 w 1650880"/>
                <a:gd name="connsiteY14" fmla="*/ 1796824 h 2252183"/>
                <a:gd name="connsiteX15" fmla="*/ 1263081 w 1650880"/>
                <a:gd name="connsiteY15" fmla="*/ 2010338 h 2252183"/>
                <a:gd name="connsiteX16" fmla="*/ 1017075 w 1650880"/>
                <a:gd name="connsiteY16" fmla="*/ 2191362 h 2252183"/>
                <a:gd name="connsiteX17" fmla="*/ 757144 w 1650880"/>
                <a:gd name="connsiteY17" fmla="*/ 2251703 h 2252183"/>
                <a:gd name="connsiteX18" fmla="*/ 501855 w 1650880"/>
                <a:gd name="connsiteY18" fmla="*/ 2209928 h 2252183"/>
                <a:gd name="connsiteX19" fmla="*/ 260490 w 1650880"/>
                <a:gd name="connsiteY19" fmla="*/ 2052113 h 2252183"/>
                <a:gd name="connsiteX20" fmla="*/ 79467 w 1650880"/>
                <a:gd name="connsiteY20" fmla="*/ 1815390 h 2252183"/>
                <a:gd name="connsiteX21" fmla="*/ 9842 w 1650880"/>
                <a:gd name="connsiteY21" fmla="*/ 1666858 h 2252183"/>
                <a:gd name="connsiteX22" fmla="*/ 37692 w 1650880"/>
                <a:gd name="connsiteY22" fmla="*/ 1518326 h 2252183"/>
                <a:gd name="connsiteX23" fmla="*/ 158374 w 1650880"/>
                <a:gd name="connsiteY23" fmla="*/ 1444060 h 2252183"/>
                <a:gd name="connsiteX24" fmla="*/ 265132 w 1650880"/>
                <a:gd name="connsiteY24" fmla="*/ 1462627 h 2252183"/>
                <a:gd name="connsiteX25" fmla="*/ 376531 w 1650880"/>
                <a:gd name="connsiteY25" fmla="*/ 1560101 h 2252183"/>
                <a:gd name="connsiteX26" fmla="*/ 446155 w 1650880"/>
                <a:gd name="connsiteY26" fmla="*/ 1773615 h 2252183"/>
                <a:gd name="connsiteX27" fmla="*/ 580762 w 1650880"/>
                <a:gd name="connsiteY27" fmla="*/ 1968564 h 2252183"/>
                <a:gd name="connsiteX28" fmla="*/ 701444 w 1650880"/>
                <a:gd name="connsiteY28" fmla="*/ 2028905 h 2252183"/>
                <a:gd name="connsiteX29" fmla="*/ 854618 w 1650880"/>
                <a:gd name="connsiteY29" fmla="*/ 1987130 h 2252183"/>
                <a:gd name="connsiteX30" fmla="*/ 1049566 w 1650880"/>
                <a:gd name="connsiteY30" fmla="*/ 1713274 h 2252183"/>
                <a:gd name="connsiteX31" fmla="*/ 1133115 w 1650880"/>
                <a:gd name="connsiteY31" fmla="*/ 1318736 h 2252183"/>
                <a:gd name="connsiteX32" fmla="*/ 1123832 w 1650880"/>
                <a:gd name="connsiteY32" fmla="*/ 859215 h 2252183"/>
                <a:gd name="connsiteX33" fmla="*/ 956734 w 1650880"/>
                <a:gd name="connsiteY33" fmla="*/ 376487 h 2252183"/>
                <a:gd name="connsiteX34" fmla="*/ 789635 w 1650880"/>
                <a:gd name="connsiteY34" fmla="*/ 241879 h 2252183"/>
                <a:gd name="connsiteX35" fmla="*/ 757144 w 1650880"/>
                <a:gd name="connsiteY35" fmla="*/ 227955 h 2252183"/>
                <a:gd name="connsiteX36" fmla="*/ 617895 w 1650880"/>
                <a:gd name="connsiteY36" fmla="*/ 283654 h 2252183"/>
                <a:gd name="connsiteX37" fmla="*/ 441513 w 1650880"/>
                <a:gd name="connsiteY37" fmla="*/ 506452 h 2252183"/>
                <a:gd name="connsiteX38" fmla="*/ 385814 w 1650880"/>
                <a:gd name="connsiteY38" fmla="*/ 692117 h 2252183"/>
                <a:gd name="connsiteX39" fmla="*/ 223356 w 1650880"/>
                <a:gd name="connsiteY39" fmla="*/ 826724 h 2252183"/>
                <a:gd name="connsiteX40" fmla="*/ 46975 w 1650880"/>
                <a:gd name="connsiteY40" fmla="*/ 752458 h 2252183"/>
                <a:gd name="connsiteX41" fmla="*/ 559 w 1650880"/>
                <a:gd name="connsiteY41" fmla="*/ 590002 h 2252183"/>
                <a:gd name="connsiteX42" fmla="*/ 88750 w 1650880"/>
                <a:gd name="connsiteY42" fmla="*/ 432186 h 2252183"/>
                <a:gd name="connsiteX0" fmla="*/ 104271 w 1652476"/>
                <a:gd name="connsiteY0" fmla="*/ 385769 h 2252183"/>
                <a:gd name="connsiteX1" fmla="*/ 206387 w 1652476"/>
                <a:gd name="connsiteY1" fmla="*/ 269729 h 2252183"/>
                <a:gd name="connsiteX2" fmla="*/ 336352 w 1652476"/>
                <a:gd name="connsiteY2" fmla="*/ 149047 h 2252183"/>
                <a:gd name="connsiteX3" fmla="*/ 535942 w 1652476"/>
                <a:gd name="connsiteY3" fmla="*/ 33006 h 2252183"/>
                <a:gd name="connsiteX4" fmla="*/ 749457 w 1652476"/>
                <a:gd name="connsiteY4" fmla="*/ 515 h 2252183"/>
                <a:gd name="connsiteX5" fmla="*/ 986179 w 1652476"/>
                <a:gd name="connsiteY5" fmla="*/ 51573 h 2252183"/>
                <a:gd name="connsiteX6" fmla="*/ 1195053 w 1652476"/>
                <a:gd name="connsiteY6" fmla="*/ 186180 h 2252183"/>
                <a:gd name="connsiteX7" fmla="*/ 1385359 w 1652476"/>
                <a:gd name="connsiteY7" fmla="*/ 408978 h 2252183"/>
                <a:gd name="connsiteX8" fmla="*/ 1501400 w 1652476"/>
                <a:gd name="connsiteY8" fmla="*/ 687475 h 2252183"/>
                <a:gd name="connsiteX9" fmla="*/ 1566382 w 1652476"/>
                <a:gd name="connsiteY9" fmla="*/ 1012389 h 2252183"/>
                <a:gd name="connsiteX10" fmla="*/ 1640648 w 1652476"/>
                <a:gd name="connsiteY10" fmla="*/ 1086655 h 2252183"/>
                <a:gd name="connsiteX11" fmla="*/ 1645290 w 1652476"/>
                <a:gd name="connsiteY11" fmla="*/ 1170204 h 2252183"/>
                <a:gd name="connsiteX12" fmla="*/ 1571024 w 1652476"/>
                <a:gd name="connsiteY12" fmla="*/ 1249112 h 2252183"/>
                <a:gd name="connsiteX13" fmla="*/ 1529249 w 1652476"/>
                <a:gd name="connsiteY13" fmla="*/ 1513684 h 2252183"/>
                <a:gd name="connsiteX14" fmla="*/ 1408567 w 1652476"/>
                <a:gd name="connsiteY14" fmla="*/ 1796824 h 2252183"/>
                <a:gd name="connsiteX15" fmla="*/ 1264677 w 1652476"/>
                <a:gd name="connsiteY15" fmla="*/ 2010338 h 2252183"/>
                <a:gd name="connsiteX16" fmla="*/ 1018671 w 1652476"/>
                <a:gd name="connsiteY16" fmla="*/ 2191362 h 2252183"/>
                <a:gd name="connsiteX17" fmla="*/ 758740 w 1652476"/>
                <a:gd name="connsiteY17" fmla="*/ 2251703 h 2252183"/>
                <a:gd name="connsiteX18" fmla="*/ 503451 w 1652476"/>
                <a:gd name="connsiteY18" fmla="*/ 2209928 h 2252183"/>
                <a:gd name="connsiteX19" fmla="*/ 262086 w 1652476"/>
                <a:gd name="connsiteY19" fmla="*/ 2052113 h 2252183"/>
                <a:gd name="connsiteX20" fmla="*/ 81063 w 1652476"/>
                <a:gd name="connsiteY20" fmla="*/ 1815390 h 2252183"/>
                <a:gd name="connsiteX21" fmla="*/ 11438 w 1652476"/>
                <a:gd name="connsiteY21" fmla="*/ 1666858 h 2252183"/>
                <a:gd name="connsiteX22" fmla="*/ 39288 w 1652476"/>
                <a:gd name="connsiteY22" fmla="*/ 1518326 h 2252183"/>
                <a:gd name="connsiteX23" fmla="*/ 159970 w 1652476"/>
                <a:gd name="connsiteY23" fmla="*/ 1444060 h 2252183"/>
                <a:gd name="connsiteX24" fmla="*/ 266728 w 1652476"/>
                <a:gd name="connsiteY24" fmla="*/ 1462627 h 2252183"/>
                <a:gd name="connsiteX25" fmla="*/ 378127 w 1652476"/>
                <a:gd name="connsiteY25" fmla="*/ 1560101 h 2252183"/>
                <a:gd name="connsiteX26" fmla="*/ 447751 w 1652476"/>
                <a:gd name="connsiteY26" fmla="*/ 1773615 h 2252183"/>
                <a:gd name="connsiteX27" fmla="*/ 582358 w 1652476"/>
                <a:gd name="connsiteY27" fmla="*/ 1968564 h 2252183"/>
                <a:gd name="connsiteX28" fmla="*/ 703040 w 1652476"/>
                <a:gd name="connsiteY28" fmla="*/ 2028905 h 2252183"/>
                <a:gd name="connsiteX29" fmla="*/ 856214 w 1652476"/>
                <a:gd name="connsiteY29" fmla="*/ 1987130 h 2252183"/>
                <a:gd name="connsiteX30" fmla="*/ 1051162 w 1652476"/>
                <a:gd name="connsiteY30" fmla="*/ 1713274 h 2252183"/>
                <a:gd name="connsiteX31" fmla="*/ 1134711 w 1652476"/>
                <a:gd name="connsiteY31" fmla="*/ 1318736 h 2252183"/>
                <a:gd name="connsiteX32" fmla="*/ 1125428 w 1652476"/>
                <a:gd name="connsiteY32" fmla="*/ 859215 h 2252183"/>
                <a:gd name="connsiteX33" fmla="*/ 958330 w 1652476"/>
                <a:gd name="connsiteY33" fmla="*/ 376487 h 2252183"/>
                <a:gd name="connsiteX34" fmla="*/ 791231 w 1652476"/>
                <a:gd name="connsiteY34" fmla="*/ 241879 h 2252183"/>
                <a:gd name="connsiteX35" fmla="*/ 758740 w 1652476"/>
                <a:gd name="connsiteY35" fmla="*/ 227955 h 2252183"/>
                <a:gd name="connsiteX36" fmla="*/ 619491 w 1652476"/>
                <a:gd name="connsiteY36" fmla="*/ 283654 h 2252183"/>
                <a:gd name="connsiteX37" fmla="*/ 443109 w 1652476"/>
                <a:gd name="connsiteY37" fmla="*/ 506452 h 2252183"/>
                <a:gd name="connsiteX38" fmla="*/ 387410 w 1652476"/>
                <a:gd name="connsiteY38" fmla="*/ 692117 h 2252183"/>
                <a:gd name="connsiteX39" fmla="*/ 224952 w 1652476"/>
                <a:gd name="connsiteY39" fmla="*/ 826724 h 2252183"/>
                <a:gd name="connsiteX40" fmla="*/ 48571 w 1652476"/>
                <a:gd name="connsiteY40" fmla="*/ 752458 h 2252183"/>
                <a:gd name="connsiteX41" fmla="*/ 2155 w 1652476"/>
                <a:gd name="connsiteY41" fmla="*/ 590002 h 2252183"/>
                <a:gd name="connsiteX42" fmla="*/ 104271 w 1652476"/>
                <a:gd name="connsiteY42" fmla="*/ 385769 h 2252183"/>
                <a:gd name="connsiteX0" fmla="*/ 104271 w 1652476"/>
                <a:gd name="connsiteY0" fmla="*/ 385769 h 2252183"/>
                <a:gd name="connsiteX1" fmla="*/ 211029 w 1652476"/>
                <a:gd name="connsiteY1" fmla="*/ 241879 h 2252183"/>
                <a:gd name="connsiteX2" fmla="*/ 336352 w 1652476"/>
                <a:gd name="connsiteY2" fmla="*/ 149047 h 2252183"/>
                <a:gd name="connsiteX3" fmla="*/ 535942 w 1652476"/>
                <a:gd name="connsiteY3" fmla="*/ 33006 h 2252183"/>
                <a:gd name="connsiteX4" fmla="*/ 749457 w 1652476"/>
                <a:gd name="connsiteY4" fmla="*/ 515 h 2252183"/>
                <a:gd name="connsiteX5" fmla="*/ 986179 w 1652476"/>
                <a:gd name="connsiteY5" fmla="*/ 51573 h 2252183"/>
                <a:gd name="connsiteX6" fmla="*/ 1195053 w 1652476"/>
                <a:gd name="connsiteY6" fmla="*/ 186180 h 2252183"/>
                <a:gd name="connsiteX7" fmla="*/ 1385359 w 1652476"/>
                <a:gd name="connsiteY7" fmla="*/ 408978 h 2252183"/>
                <a:gd name="connsiteX8" fmla="*/ 1501400 w 1652476"/>
                <a:gd name="connsiteY8" fmla="*/ 687475 h 2252183"/>
                <a:gd name="connsiteX9" fmla="*/ 1566382 w 1652476"/>
                <a:gd name="connsiteY9" fmla="*/ 1012389 h 2252183"/>
                <a:gd name="connsiteX10" fmla="*/ 1640648 w 1652476"/>
                <a:gd name="connsiteY10" fmla="*/ 1086655 h 2252183"/>
                <a:gd name="connsiteX11" fmla="*/ 1645290 w 1652476"/>
                <a:gd name="connsiteY11" fmla="*/ 1170204 h 2252183"/>
                <a:gd name="connsiteX12" fmla="*/ 1571024 w 1652476"/>
                <a:gd name="connsiteY12" fmla="*/ 1249112 h 2252183"/>
                <a:gd name="connsiteX13" fmla="*/ 1529249 w 1652476"/>
                <a:gd name="connsiteY13" fmla="*/ 1513684 h 2252183"/>
                <a:gd name="connsiteX14" fmla="*/ 1408567 w 1652476"/>
                <a:gd name="connsiteY14" fmla="*/ 1796824 h 2252183"/>
                <a:gd name="connsiteX15" fmla="*/ 1264677 w 1652476"/>
                <a:gd name="connsiteY15" fmla="*/ 2010338 h 2252183"/>
                <a:gd name="connsiteX16" fmla="*/ 1018671 w 1652476"/>
                <a:gd name="connsiteY16" fmla="*/ 2191362 h 2252183"/>
                <a:gd name="connsiteX17" fmla="*/ 758740 w 1652476"/>
                <a:gd name="connsiteY17" fmla="*/ 2251703 h 2252183"/>
                <a:gd name="connsiteX18" fmla="*/ 503451 w 1652476"/>
                <a:gd name="connsiteY18" fmla="*/ 2209928 h 2252183"/>
                <a:gd name="connsiteX19" fmla="*/ 262086 w 1652476"/>
                <a:gd name="connsiteY19" fmla="*/ 2052113 h 2252183"/>
                <a:gd name="connsiteX20" fmla="*/ 81063 w 1652476"/>
                <a:gd name="connsiteY20" fmla="*/ 1815390 h 2252183"/>
                <a:gd name="connsiteX21" fmla="*/ 11438 w 1652476"/>
                <a:gd name="connsiteY21" fmla="*/ 1666858 h 2252183"/>
                <a:gd name="connsiteX22" fmla="*/ 39288 w 1652476"/>
                <a:gd name="connsiteY22" fmla="*/ 1518326 h 2252183"/>
                <a:gd name="connsiteX23" fmla="*/ 159970 w 1652476"/>
                <a:gd name="connsiteY23" fmla="*/ 1444060 h 2252183"/>
                <a:gd name="connsiteX24" fmla="*/ 266728 w 1652476"/>
                <a:gd name="connsiteY24" fmla="*/ 1462627 h 2252183"/>
                <a:gd name="connsiteX25" fmla="*/ 378127 w 1652476"/>
                <a:gd name="connsiteY25" fmla="*/ 1560101 h 2252183"/>
                <a:gd name="connsiteX26" fmla="*/ 447751 w 1652476"/>
                <a:gd name="connsiteY26" fmla="*/ 1773615 h 2252183"/>
                <a:gd name="connsiteX27" fmla="*/ 582358 w 1652476"/>
                <a:gd name="connsiteY27" fmla="*/ 1968564 h 2252183"/>
                <a:gd name="connsiteX28" fmla="*/ 703040 w 1652476"/>
                <a:gd name="connsiteY28" fmla="*/ 2028905 h 2252183"/>
                <a:gd name="connsiteX29" fmla="*/ 856214 w 1652476"/>
                <a:gd name="connsiteY29" fmla="*/ 1987130 h 2252183"/>
                <a:gd name="connsiteX30" fmla="*/ 1051162 w 1652476"/>
                <a:gd name="connsiteY30" fmla="*/ 1713274 h 2252183"/>
                <a:gd name="connsiteX31" fmla="*/ 1134711 w 1652476"/>
                <a:gd name="connsiteY31" fmla="*/ 1318736 h 2252183"/>
                <a:gd name="connsiteX32" fmla="*/ 1125428 w 1652476"/>
                <a:gd name="connsiteY32" fmla="*/ 859215 h 2252183"/>
                <a:gd name="connsiteX33" fmla="*/ 958330 w 1652476"/>
                <a:gd name="connsiteY33" fmla="*/ 376487 h 2252183"/>
                <a:gd name="connsiteX34" fmla="*/ 791231 w 1652476"/>
                <a:gd name="connsiteY34" fmla="*/ 241879 h 2252183"/>
                <a:gd name="connsiteX35" fmla="*/ 758740 w 1652476"/>
                <a:gd name="connsiteY35" fmla="*/ 227955 h 2252183"/>
                <a:gd name="connsiteX36" fmla="*/ 619491 w 1652476"/>
                <a:gd name="connsiteY36" fmla="*/ 283654 h 2252183"/>
                <a:gd name="connsiteX37" fmla="*/ 443109 w 1652476"/>
                <a:gd name="connsiteY37" fmla="*/ 506452 h 2252183"/>
                <a:gd name="connsiteX38" fmla="*/ 387410 w 1652476"/>
                <a:gd name="connsiteY38" fmla="*/ 692117 h 2252183"/>
                <a:gd name="connsiteX39" fmla="*/ 224952 w 1652476"/>
                <a:gd name="connsiteY39" fmla="*/ 826724 h 2252183"/>
                <a:gd name="connsiteX40" fmla="*/ 48571 w 1652476"/>
                <a:gd name="connsiteY40" fmla="*/ 752458 h 2252183"/>
                <a:gd name="connsiteX41" fmla="*/ 2155 w 1652476"/>
                <a:gd name="connsiteY41" fmla="*/ 590002 h 2252183"/>
                <a:gd name="connsiteX42" fmla="*/ 104271 w 1652476"/>
                <a:gd name="connsiteY42" fmla="*/ 385769 h 2252183"/>
                <a:gd name="connsiteX0" fmla="*/ 104271 w 1652476"/>
                <a:gd name="connsiteY0" fmla="*/ 385607 h 2252021"/>
                <a:gd name="connsiteX1" fmla="*/ 211029 w 1652476"/>
                <a:gd name="connsiteY1" fmla="*/ 241717 h 2252021"/>
                <a:gd name="connsiteX2" fmla="*/ 364202 w 1652476"/>
                <a:gd name="connsiteY2" fmla="*/ 107110 h 2252021"/>
                <a:gd name="connsiteX3" fmla="*/ 535942 w 1652476"/>
                <a:gd name="connsiteY3" fmla="*/ 32844 h 2252021"/>
                <a:gd name="connsiteX4" fmla="*/ 749457 w 1652476"/>
                <a:gd name="connsiteY4" fmla="*/ 353 h 2252021"/>
                <a:gd name="connsiteX5" fmla="*/ 986179 w 1652476"/>
                <a:gd name="connsiteY5" fmla="*/ 51411 h 2252021"/>
                <a:gd name="connsiteX6" fmla="*/ 1195053 w 1652476"/>
                <a:gd name="connsiteY6" fmla="*/ 186018 h 2252021"/>
                <a:gd name="connsiteX7" fmla="*/ 1385359 w 1652476"/>
                <a:gd name="connsiteY7" fmla="*/ 408816 h 2252021"/>
                <a:gd name="connsiteX8" fmla="*/ 1501400 w 1652476"/>
                <a:gd name="connsiteY8" fmla="*/ 687313 h 2252021"/>
                <a:gd name="connsiteX9" fmla="*/ 1566382 w 1652476"/>
                <a:gd name="connsiteY9" fmla="*/ 1012227 h 2252021"/>
                <a:gd name="connsiteX10" fmla="*/ 1640648 w 1652476"/>
                <a:gd name="connsiteY10" fmla="*/ 1086493 h 2252021"/>
                <a:gd name="connsiteX11" fmla="*/ 1645290 w 1652476"/>
                <a:gd name="connsiteY11" fmla="*/ 1170042 h 2252021"/>
                <a:gd name="connsiteX12" fmla="*/ 1571024 w 1652476"/>
                <a:gd name="connsiteY12" fmla="*/ 1248950 h 2252021"/>
                <a:gd name="connsiteX13" fmla="*/ 1529249 w 1652476"/>
                <a:gd name="connsiteY13" fmla="*/ 1513522 h 2252021"/>
                <a:gd name="connsiteX14" fmla="*/ 1408567 w 1652476"/>
                <a:gd name="connsiteY14" fmla="*/ 1796662 h 2252021"/>
                <a:gd name="connsiteX15" fmla="*/ 1264677 w 1652476"/>
                <a:gd name="connsiteY15" fmla="*/ 2010176 h 2252021"/>
                <a:gd name="connsiteX16" fmla="*/ 1018671 w 1652476"/>
                <a:gd name="connsiteY16" fmla="*/ 2191200 h 2252021"/>
                <a:gd name="connsiteX17" fmla="*/ 758740 w 1652476"/>
                <a:gd name="connsiteY17" fmla="*/ 2251541 h 2252021"/>
                <a:gd name="connsiteX18" fmla="*/ 503451 w 1652476"/>
                <a:gd name="connsiteY18" fmla="*/ 2209766 h 2252021"/>
                <a:gd name="connsiteX19" fmla="*/ 262086 w 1652476"/>
                <a:gd name="connsiteY19" fmla="*/ 2051951 h 2252021"/>
                <a:gd name="connsiteX20" fmla="*/ 81063 w 1652476"/>
                <a:gd name="connsiteY20" fmla="*/ 1815228 h 2252021"/>
                <a:gd name="connsiteX21" fmla="*/ 11438 w 1652476"/>
                <a:gd name="connsiteY21" fmla="*/ 1666696 h 2252021"/>
                <a:gd name="connsiteX22" fmla="*/ 39288 w 1652476"/>
                <a:gd name="connsiteY22" fmla="*/ 1518164 h 2252021"/>
                <a:gd name="connsiteX23" fmla="*/ 159970 w 1652476"/>
                <a:gd name="connsiteY23" fmla="*/ 1443898 h 2252021"/>
                <a:gd name="connsiteX24" fmla="*/ 266728 w 1652476"/>
                <a:gd name="connsiteY24" fmla="*/ 1462465 h 2252021"/>
                <a:gd name="connsiteX25" fmla="*/ 378127 w 1652476"/>
                <a:gd name="connsiteY25" fmla="*/ 1559939 h 2252021"/>
                <a:gd name="connsiteX26" fmla="*/ 447751 w 1652476"/>
                <a:gd name="connsiteY26" fmla="*/ 1773453 h 2252021"/>
                <a:gd name="connsiteX27" fmla="*/ 582358 w 1652476"/>
                <a:gd name="connsiteY27" fmla="*/ 1968402 h 2252021"/>
                <a:gd name="connsiteX28" fmla="*/ 703040 w 1652476"/>
                <a:gd name="connsiteY28" fmla="*/ 2028743 h 2252021"/>
                <a:gd name="connsiteX29" fmla="*/ 856214 w 1652476"/>
                <a:gd name="connsiteY29" fmla="*/ 1986968 h 2252021"/>
                <a:gd name="connsiteX30" fmla="*/ 1051162 w 1652476"/>
                <a:gd name="connsiteY30" fmla="*/ 1713112 h 2252021"/>
                <a:gd name="connsiteX31" fmla="*/ 1134711 w 1652476"/>
                <a:gd name="connsiteY31" fmla="*/ 1318574 h 2252021"/>
                <a:gd name="connsiteX32" fmla="*/ 1125428 w 1652476"/>
                <a:gd name="connsiteY32" fmla="*/ 859053 h 2252021"/>
                <a:gd name="connsiteX33" fmla="*/ 958330 w 1652476"/>
                <a:gd name="connsiteY33" fmla="*/ 376325 h 2252021"/>
                <a:gd name="connsiteX34" fmla="*/ 791231 w 1652476"/>
                <a:gd name="connsiteY34" fmla="*/ 241717 h 2252021"/>
                <a:gd name="connsiteX35" fmla="*/ 758740 w 1652476"/>
                <a:gd name="connsiteY35" fmla="*/ 227793 h 2252021"/>
                <a:gd name="connsiteX36" fmla="*/ 619491 w 1652476"/>
                <a:gd name="connsiteY36" fmla="*/ 283492 h 2252021"/>
                <a:gd name="connsiteX37" fmla="*/ 443109 w 1652476"/>
                <a:gd name="connsiteY37" fmla="*/ 506290 h 2252021"/>
                <a:gd name="connsiteX38" fmla="*/ 387410 w 1652476"/>
                <a:gd name="connsiteY38" fmla="*/ 691955 h 2252021"/>
                <a:gd name="connsiteX39" fmla="*/ 224952 w 1652476"/>
                <a:gd name="connsiteY39" fmla="*/ 826562 h 2252021"/>
                <a:gd name="connsiteX40" fmla="*/ 48571 w 1652476"/>
                <a:gd name="connsiteY40" fmla="*/ 752296 h 2252021"/>
                <a:gd name="connsiteX41" fmla="*/ 2155 w 1652476"/>
                <a:gd name="connsiteY41" fmla="*/ 589840 h 2252021"/>
                <a:gd name="connsiteX42" fmla="*/ 104271 w 1652476"/>
                <a:gd name="connsiteY42" fmla="*/ 385607 h 2252021"/>
                <a:gd name="connsiteX0" fmla="*/ 104271 w 1652476"/>
                <a:gd name="connsiteY0" fmla="*/ 390129 h 2256543"/>
                <a:gd name="connsiteX1" fmla="*/ 211029 w 1652476"/>
                <a:gd name="connsiteY1" fmla="*/ 246239 h 2256543"/>
                <a:gd name="connsiteX2" fmla="*/ 364202 w 1652476"/>
                <a:gd name="connsiteY2" fmla="*/ 111632 h 2256543"/>
                <a:gd name="connsiteX3" fmla="*/ 559150 w 1652476"/>
                <a:gd name="connsiteY3" fmla="*/ 14158 h 2256543"/>
                <a:gd name="connsiteX4" fmla="*/ 749457 w 1652476"/>
                <a:gd name="connsiteY4" fmla="*/ 4875 h 2256543"/>
                <a:gd name="connsiteX5" fmla="*/ 986179 w 1652476"/>
                <a:gd name="connsiteY5" fmla="*/ 55933 h 2256543"/>
                <a:gd name="connsiteX6" fmla="*/ 1195053 w 1652476"/>
                <a:gd name="connsiteY6" fmla="*/ 190540 h 2256543"/>
                <a:gd name="connsiteX7" fmla="*/ 1385359 w 1652476"/>
                <a:gd name="connsiteY7" fmla="*/ 413338 h 2256543"/>
                <a:gd name="connsiteX8" fmla="*/ 1501400 w 1652476"/>
                <a:gd name="connsiteY8" fmla="*/ 691835 h 2256543"/>
                <a:gd name="connsiteX9" fmla="*/ 1566382 w 1652476"/>
                <a:gd name="connsiteY9" fmla="*/ 1016749 h 2256543"/>
                <a:gd name="connsiteX10" fmla="*/ 1640648 w 1652476"/>
                <a:gd name="connsiteY10" fmla="*/ 1091015 h 2256543"/>
                <a:gd name="connsiteX11" fmla="*/ 1645290 w 1652476"/>
                <a:gd name="connsiteY11" fmla="*/ 1174564 h 2256543"/>
                <a:gd name="connsiteX12" fmla="*/ 1571024 w 1652476"/>
                <a:gd name="connsiteY12" fmla="*/ 1253472 h 2256543"/>
                <a:gd name="connsiteX13" fmla="*/ 1529249 w 1652476"/>
                <a:gd name="connsiteY13" fmla="*/ 1518044 h 2256543"/>
                <a:gd name="connsiteX14" fmla="*/ 1408567 w 1652476"/>
                <a:gd name="connsiteY14" fmla="*/ 1801184 h 2256543"/>
                <a:gd name="connsiteX15" fmla="*/ 1264677 w 1652476"/>
                <a:gd name="connsiteY15" fmla="*/ 2014698 h 2256543"/>
                <a:gd name="connsiteX16" fmla="*/ 1018671 w 1652476"/>
                <a:gd name="connsiteY16" fmla="*/ 2195722 h 2256543"/>
                <a:gd name="connsiteX17" fmla="*/ 758740 w 1652476"/>
                <a:gd name="connsiteY17" fmla="*/ 2256063 h 2256543"/>
                <a:gd name="connsiteX18" fmla="*/ 503451 w 1652476"/>
                <a:gd name="connsiteY18" fmla="*/ 2214288 h 2256543"/>
                <a:gd name="connsiteX19" fmla="*/ 262086 w 1652476"/>
                <a:gd name="connsiteY19" fmla="*/ 2056473 h 2256543"/>
                <a:gd name="connsiteX20" fmla="*/ 81063 w 1652476"/>
                <a:gd name="connsiteY20" fmla="*/ 1819750 h 2256543"/>
                <a:gd name="connsiteX21" fmla="*/ 11438 w 1652476"/>
                <a:gd name="connsiteY21" fmla="*/ 1671218 h 2256543"/>
                <a:gd name="connsiteX22" fmla="*/ 39288 w 1652476"/>
                <a:gd name="connsiteY22" fmla="*/ 1522686 h 2256543"/>
                <a:gd name="connsiteX23" fmla="*/ 159970 w 1652476"/>
                <a:gd name="connsiteY23" fmla="*/ 1448420 h 2256543"/>
                <a:gd name="connsiteX24" fmla="*/ 266728 w 1652476"/>
                <a:gd name="connsiteY24" fmla="*/ 1466987 h 2256543"/>
                <a:gd name="connsiteX25" fmla="*/ 378127 w 1652476"/>
                <a:gd name="connsiteY25" fmla="*/ 1564461 h 2256543"/>
                <a:gd name="connsiteX26" fmla="*/ 447751 w 1652476"/>
                <a:gd name="connsiteY26" fmla="*/ 1777975 h 2256543"/>
                <a:gd name="connsiteX27" fmla="*/ 582358 w 1652476"/>
                <a:gd name="connsiteY27" fmla="*/ 1972924 h 2256543"/>
                <a:gd name="connsiteX28" fmla="*/ 703040 w 1652476"/>
                <a:gd name="connsiteY28" fmla="*/ 2033265 h 2256543"/>
                <a:gd name="connsiteX29" fmla="*/ 856214 w 1652476"/>
                <a:gd name="connsiteY29" fmla="*/ 1991490 h 2256543"/>
                <a:gd name="connsiteX30" fmla="*/ 1051162 w 1652476"/>
                <a:gd name="connsiteY30" fmla="*/ 1717634 h 2256543"/>
                <a:gd name="connsiteX31" fmla="*/ 1134711 w 1652476"/>
                <a:gd name="connsiteY31" fmla="*/ 1323096 h 2256543"/>
                <a:gd name="connsiteX32" fmla="*/ 1125428 w 1652476"/>
                <a:gd name="connsiteY32" fmla="*/ 863575 h 2256543"/>
                <a:gd name="connsiteX33" fmla="*/ 958330 w 1652476"/>
                <a:gd name="connsiteY33" fmla="*/ 380847 h 2256543"/>
                <a:gd name="connsiteX34" fmla="*/ 791231 w 1652476"/>
                <a:gd name="connsiteY34" fmla="*/ 246239 h 2256543"/>
                <a:gd name="connsiteX35" fmla="*/ 758740 w 1652476"/>
                <a:gd name="connsiteY35" fmla="*/ 232315 h 2256543"/>
                <a:gd name="connsiteX36" fmla="*/ 619491 w 1652476"/>
                <a:gd name="connsiteY36" fmla="*/ 288014 h 2256543"/>
                <a:gd name="connsiteX37" fmla="*/ 443109 w 1652476"/>
                <a:gd name="connsiteY37" fmla="*/ 510812 h 2256543"/>
                <a:gd name="connsiteX38" fmla="*/ 387410 w 1652476"/>
                <a:gd name="connsiteY38" fmla="*/ 696477 h 2256543"/>
                <a:gd name="connsiteX39" fmla="*/ 224952 w 1652476"/>
                <a:gd name="connsiteY39" fmla="*/ 831084 h 2256543"/>
                <a:gd name="connsiteX40" fmla="*/ 48571 w 1652476"/>
                <a:gd name="connsiteY40" fmla="*/ 756818 h 2256543"/>
                <a:gd name="connsiteX41" fmla="*/ 2155 w 1652476"/>
                <a:gd name="connsiteY41" fmla="*/ 594362 h 2256543"/>
                <a:gd name="connsiteX42" fmla="*/ 104271 w 1652476"/>
                <a:gd name="connsiteY42" fmla="*/ 390129 h 2256543"/>
                <a:gd name="connsiteX0" fmla="*/ 104271 w 1652476"/>
                <a:gd name="connsiteY0" fmla="*/ 401378 h 2267792"/>
                <a:gd name="connsiteX1" fmla="*/ 211029 w 1652476"/>
                <a:gd name="connsiteY1" fmla="*/ 257488 h 2267792"/>
                <a:gd name="connsiteX2" fmla="*/ 364202 w 1652476"/>
                <a:gd name="connsiteY2" fmla="*/ 122881 h 2267792"/>
                <a:gd name="connsiteX3" fmla="*/ 559150 w 1652476"/>
                <a:gd name="connsiteY3" fmla="*/ 25407 h 2267792"/>
                <a:gd name="connsiteX4" fmla="*/ 791231 w 1652476"/>
                <a:gd name="connsiteY4" fmla="*/ 2199 h 2267792"/>
                <a:gd name="connsiteX5" fmla="*/ 986179 w 1652476"/>
                <a:gd name="connsiteY5" fmla="*/ 67182 h 2267792"/>
                <a:gd name="connsiteX6" fmla="*/ 1195053 w 1652476"/>
                <a:gd name="connsiteY6" fmla="*/ 201789 h 2267792"/>
                <a:gd name="connsiteX7" fmla="*/ 1385359 w 1652476"/>
                <a:gd name="connsiteY7" fmla="*/ 424587 h 2267792"/>
                <a:gd name="connsiteX8" fmla="*/ 1501400 w 1652476"/>
                <a:gd name="connsiteY8" fmla="*/ 703084 h 2267792"/>
                <a:gd name="connsiteX9" fmla="*/ 1566382 w 1652476"/>
                <a:gd name="connsiteY9" fmla="*/ 1027998 h 2267792"/>
                <a:gd name="connsiteX10" fmla="*/ 1640648 w 1652476"/>
                <a:gd name="connsiteY10" fmla="*/ 1102264 h 2267792"/>
                <a:gd name="connsiteX11" fmla="*/ 1645290 w 1652476"/>
                <a:gd name="connsiteY11" fmla="*/ 1185813 h 2267792"/>
                <a:gd name="connsiteX12" fmla="*/ 1571024 w 1652476"/>
                <a:gd name="connsiteY12" fmla="*/ 1264721 h 2267792"/>
                <a:gd name="connsiteX13" fmla="*/ 1529249 w 1652476"/>
                <a:gd name="connsiteY13" fmla="*/ 1529293 h 2267792"/>
                <a:gd name="connsiteX14" fmla="*/ 1408567 w 1652476"/>
                <a:gd name="connsiteY14" fmla="*/ 1812433 h 2267792"/>
                <a:gd name="connsiteX15" fmla="*/ 1264677 w 1652476"/>
                <a:gd name="connsiteY15" fmla="*/ 2025947 h 2267792"/>
                <a:gd name="connsiteX16" fmla="*/ 1018671 w 1652476"/>
                <a:gd name="connsiteY16" fmla="*/ 2206971 h 2267792"/>
                <a:gd name="connsiteX17" fmla="*/ 758740 w 1652476"/>
                <a:gd name="connsiteY17" fmla="*/ 2267312 h 2267792"/>
                <a:gd name="connsiteX18" fmla="*/ 503451 w 1652476"/>
                <a:gd name="connsiteY18" fmla="*/ 2225537 h 2267792"/>
                <a:gd name="connsiteX19" fmla="*/ 262086 w 1652476"/>
                <a:gd name="connsiteY19" fmla="*/ 2067722 h 2267792"/>
                <a:gd name="connsiteX20" fmla="*/ 81063 w 1652476"/>
                <a:gd name="connsiteY20" fmla="*/ 1830999 h 2267792"/>
                <a:gd name="connsiteX21" fmla="*/ 11438 w 1652476"/>
                <a:gd name="connsiteY21" fmla="*/ 1682467 h 2267792"/>
                <a:gd name="connsiteX22" fmla="*/ 39288 w 1652476"/>
                <a:gd name="connsiteY22" fmla="*/ 1533935 h 2267792"/>
                <a:gd name="connsiteX23" fmla="*/ 159970 w 1652476"/>
                <a:gd name="connsiteY23" fmla="*/ 1459669 h 2267792"/>
                <a:gd name="connsiteX24" fmla="*/ 266728 w 1652476"/>
                <a:gd name="connsiteY24" fmla="*/ 1478236 h 2267792"/>
                <a:gd name="connsiteX25" fmla="*/ 378127 w 1652476"/>
                <a:gd name="connsiteY25" fmla="*/ 1575710 h 2267792"/>
                <a:gd name="connsiteX26" fmla="*/ 447751 w 1652476"/>
                <a:gd name="connsiteY26" fmla="*/ 1789224 h 2267792"/>
                <a:gd name="connsiteX27" fmla="*/ 582358 w 1652476"/>
                <a:gd name="connsiteY27" fmla="*/ 1984173 h 2267792"/>
                <a:gd name="connsiteX28" fmla="*/ 703040 w 1652476"/>
                <a:gd name="connsiteY28" fmla="*/ 2044514 h 2267792"/>
                <a:gd name="connsiteX29" fmla="*/ 856214 w 1652476"/>
                <a:gd name="connsiteY29" fmla="*/ 2002739 h 2267792"/>
                <a:gd name="connsiteX30" fmla="*/ 1051162 w 1652476"/>
                <a:gd name="connsiteY30" fmla="*/ 1728883 h 2267792"/>
                <a:gd name="connsiteX31" fmla="*/ 1134711 w 1652476"/>
                <a:gd name="connsiteY31" fmla="*/ 1334345 h 2267792"/>
                <a:gd name="connsiteX32" fmla="*/ 1125428 w 1652476"/>
                <a:gd name="connsiteY32" fmla="*/ 874824 h 2267792"/>
                <a:gd name="connsiteX33" fmla="*/ 958330 w 1652476"/>
                <a:gd name="connsiteY33" fmla="*/ 392096 h 2267792"/>
                <a:gd name="connsiteX34" fmla="*/ 791231 w 1652476"/>
                <a:gd name="connsiteY34" fmla="*/ 257488 h 2267792"/>
                <a:gd name="connsiteX35" fmla="*/ 758740 w 1652476"/>
                <a:gd name="connsiteY35" fmla="*/ 243564 h 2267792"/>
                <a:gd name="connsiteX36" fmla="*/ 619491 w 1652476"/>
                <a:gd name="connsiteY36" fmla="*/ 299263 h 2267792"/>
                <a:gd name="connsiteX37" fmla="*/ 443109 w 1652476"/>
                <a:gd name="connsiteY37" fmla="*/ 522061 h 2267792"/>
                <a:gd name="connsiteX38" fmla="*/ 387410 w 1652476"/>
                <a:gd name="connsiteY38" fmla="*/ 707726 h 2267792"/>
                <a:gd name="connsiteX39" fmla="*/ 224952 w 1652476"/>
                <a:gd name="connsiteY39" fmla="*/ 842333 h 2267792"/>
                <a:gd name="connsiteX40" fmla="*/ 48571 w 1652476"/>
                <a:gd name="connsiteY40" fmla="*/ 768067 h 2267792"/>
                <a:gd name="connsiteX41" fmla="*/ 2155 w 1652476"/>
                <a:gd name="connsiteY41" fmla="*/ 605611 h 2267792"/>
                <a:gd name="connsiteX42" fmla="*/ 104271 w 1652476"/>
                <a:gd name="connsiteY42" fmla="*/ 401378 h 2267792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82358 w 1652476"/>
                <a:gd name="connsiteY27" fmla="*/ 1984174 h 2267793"/>
                <a:gd name="connsiteX28" fmla="*/ 703040 w 1652476"/>
                <a:gd name="connsiteY28" fmla="*/ 2044515 h 2267793"/>
                <a:gd name="connsiteX29" fmla="*/ 856214 w 1652476"/>
                <a:gd name="connsiteY29" fmla="*/ 2002740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03040 w 1652476"/>
                <a:gd name="connsiteY28" fmla="*/ 2044515 h 2267793"/>
                <a:gd name="connsiteX29" fmla="*/ 856214 w 1652476"/>
                <a:gd name="connsiteY29" fmla="*/ 2002740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03040 w 1652476"/>
                <a:gd name="connsiteY28" fmla="*/ 2044515 h 2267793"/>
                <a:gd name="connsiteX29" fmla="*/ 902630 w 1652476"/>
                <a:gd name="connsiteY29" fmla="*/ 1951682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266728 w 1652476"/>
                <a:gd name="connsiteY24" fmla="*/ 1478237 h 2267793"/>
                <a:gd name="connsiteX25" fmla="*/ 378127 w 1652476"/>
                <a:gd name="connsiteY25" fmla="*/ 1575711 h 2267793"/>
                <a:gd name="connsiteX26" fmla="*/ 447751 w 1652476"/>
                <a:gd name="connsiteY26" fmla="*/ 1789225 h 2267793"/>
                <a:gd name="connsiteX27" fmla="*/ 559150 w 1652476"/>
                <a:gd name="connsiteY27" fmla="*/ 1937758 h 2267793"/>
                <a:gd name="connsiteX28" fmla="*/ 740173 w 1652476"/>
                <a:gd name="connsiteY28" fmla="*/ 2039874 h 2267793"/>
                <a:gd name="connsiteX29" fmla="*/ 902630 w 1652476"/>
                <a:gd name="connsiteY29" fmla="*/ 1951682 h 2267793"/>
                <a:gd name="connsiteX30" fmla="*/ 1051162 w 1652476"/>
                <a:gd name="connsiteY30" fmla="*/ 1728884 h 2267793"/>
                <a:gd name="connsiteX31" fmla="*/ 1134711 w 1652476"/>
                <a:gd name="connsiteY31" fmla="*/ 1334346 h 2267793"/>
                <a:gd name="connsiteX32" fmla="*/ 1125428 w 1652476"/>
                <a:gd name="connsiteY32" fmla="*/ 874825 h 2267793"/>
                <a:gd name="connsiteX33" fmla="*/ 958330 w 1652476"/>
                <a:gd name="connsiteY33" fmla="*/ 392097 h 2267793"/>
                <a:gd name="connsiteX34" fmla="*/ 791231 w 1652476"/>
                <a:gd name="connsiteY34" fmla="*/ 257489 h 2267793"/>
                <a:gd name="connsiteX35" fmla="*/ 758740 w 1652476"/>
                <a:gd name="connsiteY35" fmla="*/ 243565 h 2267793"/>
                <a:gd name="connsiteX36" fmla="*/ 619491 w 1652476"/>
                <a:gd name="connsiteY36" fmla="*/ 299264 h 2267793"/>
                <a:gd name="connsiteX37" fmla="*/ 443109 w 1652476"/>
                <a:gd name="connsiteY37" fmla="*/ 522062 h 2267793"/>
                <a:gd name="connsiteX38" fmla="*/ 387410 w 1652476"/>
                <a:gd name="connsiteY38" fmla="*/ 707727 h 2267793"/>
                <a:gd name="connsiteX39" fmla="*/ 224952 w 1652476"/>
                <a:gd name="connsiteY39" fmla="*/ 842334 h 2267793"/>
                <a:gd name="connsiteX40" fmla="*/ 48571 w 1652476"/>
                <a:gd name="connsiteY40" fmla="*/ 768068 h 2267793"/>
                <a:gd name="connsiteX41" fmla="*/ 2155 w 1652476"/>
                <a:gd name="connsiteY41" fmla="*/ 605612 h 2267793"/>
                <a:gd name="connsiteX42" fmla="*/ 104271 w 1652476"/>
                <a:gd name="connsiteY42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78127 w 1652476"/>
                <a:gd name="connsiteY24" fmla="*/ 1575711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91231 w 1652476"/>
                <a:gd name="connsiteY33" fmla="*/ 257489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91231 w 1652476"/>
                <a:gd name="connsiteY33" fmla="*/ 257489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860855 w 1652476"/>
                <a:gd name="connsiteY33" fmla="*/ 289981 h 2267793"/>
                <a:gd name="connsiteX34" fmla="*/ 758740 w 1652476"/>
                <a:gd name="connsiteY34" fmla="*/ 243565 h 2267793"/>
                <a:gd name="connsiteX35" fmla="*/ 619491 w 1652476"/>
                <a:gd name="connsiteY35" fmla="*/ 299264 h 2267793"/>
                <a:gd name="connsiteX36" fmla="*/ 443109 w 1652476"/>
                <a:gd name="connsiteY36" fmla="*/ 522062 h 2267793"/>
                <a:gd name="connsiteX37" fmla="*/ 387410 w 1652476"/>
                <a:gd name="connsiteY37" fmla="*/ 707727 h 2267793"/>
                <a:gd name="connsiteX38" fmla="*/ 224952 w 1652476"/>
                <a:gd name="connsiteY38" fmla="*/ 842334 h 2267793"/>
                <a:gd name="connsiteX39" fmla="*/ 48571 w 1652476"/>
                <a:gd name="connsiteY39" fmla="*/ 768068 h 2267793"/>
                <a:gd name="connsiteX40" fmla="*/ 2155 w 1652476"/>
                <a:gd name="connsiteY40" fmla="*/ 605612 h 2267793"/>
                <a:gd name="connsiteX41" fmla="*/ 104271 w 1652476"/>
                <a:gd name="connsiteY41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758740 w 1652476"/>
                <a:gd name="connsiteY33" fmla="*/ 243565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958330 w 1652476"/>
                <a:gd name="connsiteY32" fmla="*/ 392097 h 2267793"/>
                <a:gd name="connsiteX33" fmla="*/ 814439 w 1652476"/>
                <a:gd name="connsiteY33" fmla="*/ 257489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14439 w 1652476"/>
                <a:gd name="connsiteY33" fmla="*/ 257489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40173 w 1652476"/>
                <a:gd name="connsiteY27" fmla="*/ 2039874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24952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87410 w 1652476"/>
                <a:gd name="connsiteY36" fmla="*/ 707727 h 2267793"/>
                <a:gd name="connsiteX37" fmla="*/ 252802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52802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1027 w 1652476"/>
                <a:gd name="connsiteY37" fmla="*/ 846976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42334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195053 w 1652476"/>
                <a:gd name="connsiteY6" fmla="*/ 201790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8844 w 1652476"/>
                <a:gd name="connsiteY36" fmla="*/ 726293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59150 w 1652476"/>
                <a:gd name="connsiteY26" fmla="*/ 1937758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76962 w 1652476"/>
                <a:gd name="connsiteY26" fmla="*/ 1925884 h 2267793"/>
                <a:gd name="connsiteX27" fmla="*/ 730890 w 1652476"/>
                <a:gd name="connsiteY27" fmla="*/ 2025949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47751 w 1652476"/>
                <a:gd name="connsiteY25" fmla="*/ 1789225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02630 w 1652476"/>
                <a:gd name="connsiteY28" fmla="*/ 1951682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2002201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  <a:gd name="connsiteX0" fmla="*/ 104271 w 1652476"/>
                <a:gd name="connsiteY0" fmla="*/ 401379 h 2267793"/>
                <a:gd name="connsiteX1" fmla="*/ 211029 w 1652476"/>
                <a:gd name="connsiteY1" fmla="*/ 257489 h 2267793"/>
                <a:gd name="connsiteX2" fmla="*/ 364202 w 1652476"/>
                <a:gd name="connsiteY2" fmla="*/ 122882 h 2267793"/>
                <a:gd name="connsiteX3" fmla="*/ 559150 w 1652476"/>
                <a:gd name="connsiteY3" fmla="*/ 25408 h 2267793"/>
                <a:gd name="connsiteX4" fmla="*/ 791231 w 1652476"/>
                <a:gd name="connsiteY4" fmla="*/ 2200 h 2267793"/>
                <a:gd name="connsiteX5" fmla="*/ 1023312 w 1652476"/>
                <a:gd name="connsiteY5" fmla="*/ 67183 h 2267793"/>
                <a:gd name="connsiteX6" fmla="*/ 1236828 w 1652476"/>
                <a:gd name="connsiteY6" fmla="*/ 215715 h 2267793"/>
                <a:gd name="connsiteX7" fmla="*/ 1385359 w 1652476"/>
                <a:gd name="connsiteY7" fmla="*/ 424588 h 2267793"/>
                <a:gd name="connsiteX8" fmla="*/ 1501400 w 1652476"/>
                <a:gd name="connsiteY8" fmla="*/ 703085 h 2267793"/>
                <a:gd name="connsiteX9" fmla="*/ 1566382 w 1652476"/>
                <a:gd name="connsiteY9" fmla="*/ 1027999 h 2267793"/>
                <a:gd name="connsiteX10" fmla="*/ 1640648 w 1652476"/>
                <a:gd name="connsiteY10" fmla="*/ 1102265 h 2267793"/>
                <a:gd name="connsiteX11" fmla="*/ 1645290 w 1652476"/>
                <a:gd name="connsiteY11" fmla="*/ 1185814 h 2267793"/>
                <a:gd name="connsiteX12" fmla="*/ 1571024 w 1652476"/>
                <a:gd name="connsiteY12" fmla="*/ 1264722 h 2267793"/>
                <a:gd name="connsiteX13" fmla="*/ 1529249 w 1652476"/>
                <a:gd name="connsiteY13" fmla="*/ 1529294 h 2267793"/>
                <a:gd name="connsiteX14" fmla="*/ 1408567 w 1652476"/>
                <a:gd name="connsiteY14" fmla="*/ 1812434 h 2267793"/>
                <a:gd name="connsiteX15" fmla="*/ 1264677 w 1652476"/>
                <a:gd name="connsiteY15" fmla="*/ 2025948 h 2267793"/>
                <a:gd name="connsiteX16" fmla="*/ 1018671 w 1652476"/>
                <a:gd name="connsiteY16" fmla="*/ 2206972 h 2267793"/>
                <a:gd name="connsiteX17" fmla="*/ 758740 w 1652476"/>
                <a:gd name="connsiteY17" fmla="*/ 2267313 h 2267793"/>
                <a:gd name="connsiteX18" fmla="*/ 503451 w 1652476"/>
                <a:gd name="connsiteY18" fmla="*/ 2225538 h 2267793"/>
                <a:gd name="connsiteX19" fmla="*/ 262086 w 1652476"/>
                <a:gd name="connsiteY19" fmla="*/ 2067723 h 2267793"/>
                <a:gd name="connsiteX20" fmla="*/ 81063 w 1652476"/>
                <a:gd name="connsiteY20" fmla="*/ 1831000 h 2267793"/>
                <a:gd name="connsiteX21" fmla="*/ 11438 w 1652476"/>
                <a:gd name="connsiteY21" fmla="*/ 1682468 h 2267793"/>
                <a:gd name="connsiteX22" fmla="*/ 39288 w 1652476"/>
                <a:gd name="connsiteY22" fmla="*/ 1533936 h 2267793"/>
                <a:gd name="connsiteX23" fmla="*/ 159970 w 1652476"/>
                <a:gd name="connsiteY23" fmla="*/ 1459670 h 2267793"/>
                <a:gd name="connsiteX24" fmla="*/ 322428 w 1652476"/>
                <a:gd name="connsiteY24" fmla="*/ 1501445 h 2267793"/>
                <a:gd name="connsiteX25" fmla="*/ 424003 w 1652476"/>
                <a:gd name="connsiteY25" fmla="*/ 1753602 h 2267793"/>
                <a:gd name="connsiteX26" fmla="*/ 576962 w 1652476"/>
                <a:gd name="connsiteY26" fmla="*/ 1925884 h 2267793"/>
                <a:gd name="connsiteX27" fmla="*/ 748701 w 1652476"/>
                <a:gd name="connsiteY27" fmla="*/ 1984390 h 2267793"/>
                <a:gd name="connsiteX28" fmla="*/ 920441 w 1652476"/>
                <a:gd name="connsiteY28" fmla="*/ 1921997 h 2267793"/>
                <a:gd name="connsiteX29" fmla="*/ 1051162 w 1652476"/>
                <a:gd name="connsiteY29" fmla="*/ 1728884 h 2267793"/>
                <a:gd name="connsiteX30" fmla="*/ 1134711 w 1652476"/>
                <a:gd name="connsiteY30" fmla="*/ 1334346 h 2267793"/>
                <a:gd name="connsiteX31" fmla="*/ 1125428 w 1652476"/>
                <a:gd name="connsiteY31" fmla="*/ 874825 h 2267793"/>
                <a:gd name="connsiteX32" fmla="*/ 1023313 w 1652476"/>
                <a:gd name="connsiteY32" fmla="*/ 484930 h 2267793"/>
                <a:gd name="connsiteX33" fmla="*/ 800514 w 1652476"/>
                <a:gd name="connsiteY33" fmla="*/ 266772 h 2267793"/>
                <a:gd name="connsiteX34" fmla="*/ 619491 w 1652476"/>
                <a:gd name="connsiteY34" fmla="*/ 299264 h 2267793"/>
                <a:gd name="connsiteX35" fmla="*/ 443109 w 1652476"/>
                <a:gd name="connsiteY35" fmla="*/ 522062 h 2267793"/>
                <a:gd name="connsiteX36" fmla="*/ 361837 w 1652476"/>
                <a:gd name="connsiteY36" fmla="*/ 722789 h 2267793"/>
                <a:gd name="connsiteX37" fmla="*/ 215669 w 1652476"/>
                <a:gd name="connsiteY37" fmla="*/ 828409 h 2267793"/>
                <a:gd name="connsiteX38" fmla="*/ 48571 w 1652476"/>
                <a:gd name="connsiteY38" fmla="*/ 768068 h 2267793"/>
                <a:gd name="connsiteX39" fmla="*/ 2155 w 1652476"/>
                <a:gd name="connsiteY39" fmla="*/ 605612 h 2267793"/>
                <a:gd name="connsiteX40" fmla="*/ 104271 w 1652476"/>
                <a:gd name="connsiteY40" fmla="*/ 401379 h 226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52476" h="2267793">
                  <a:moveTo>
                    <a:pt x="104271" y="401379"/>
                  </a:moveTo>
                  <a:cubicBezTo>
                    <a:pt x="139083" y="343358"/>
                    <a:pt x="167707" y="303905"/>
                    <a:pt x="211029" y="257489"/>
                  </a:cubicBezTo>
                  <a:cubicBezTo>
                    <a:pt x="254351" y="211073"/>
                    <a:pt x="306182" y="161562"/>
                    <a:pt x="364202" y="122882"/>
                  </a:cubicBezTo>
                  <a:cubicBezTo>
                    <a:pt x="422222" y="84202"/>
                    <a:pt x="487979" y="45522"/>
                    <a:pt x="559150" y="25408"/>
                  </a:cubicBezTo>
                  <a:cubicBezTo>
                    <a:pt x="630321" y="5294"/>
                    <a:pt x="713871" y="-4763"/>
                    <a:pt x="791231" y="2200"/>
                  </a:cubicBezTo>
                  <a:cubicBezTo>
                    <a:pt x="868591" y="9163"/>
                    <a:pt x="949046" y="31597"/>
                    <a:pt x="1023312" y="67183"/>
                  </a:cubicBezTo>
                  <a:cubicBezTo>
                    <a:pt x="1097578" y="102769"/>
                    <a:pt x="1176487" y="156148"/>
                    <a:pt x="1236828" y="215715"/>
                  </a:cubicBezTo>
                  <a:cubicBezTo>
                    <a:pt x="1297169" y="275282"/>
                    <a:pt x="1341264" y="343360"/>
                    <a:pt x="1385359" y="424588"/>
                  </a:cubicBezTo>
                  <a:cubicBezTo>
                    <a:pt x="1429454" y="505816"/>
                    <a:pt x="1471230" y="602517"/>
                    <a:pt x="1501400" y="703085"/>
                  </a:cubicBezTo>
                  <a:cubicBezTo>
                    <a:pt x="1531570" y="803653"/>
                    <a:pt x="1543174" y="961469"/>
                    <a:pt x="1566382" y="1027999"/>
                  </a:cubicBezTo>
                  <a:cubicBezTo>
                    <a:pt x="1589590" y="1094529"/>
                    <a:pt x="1627497" y="1075963"/>
                    <a:pt x="1640648" y="1102265"/>
                  </a:cubicBezTo>
                  <a:cubicBezTo>
                    <a:pt x="1653799" y="1128567"/>
                    <a:pt x="1656894" y="1158738"/>
                    <a:pt x="1645290" y="1185814"/>
                  </a:cubicBezTo>
                  <a:cubicBezTo>
                    <a:pt x="1633686" y="1212890"/>
                    <a:pt x="1590364" y="1207475"/>
                    <a:pt x="1571024" y="1264722"/>
                  </a:cubicBezTo>
                  <a:cubicBezTo>
                    <a:pt x="1551684" y="1321969"/>
                    <a:pt x="1556325" y="1438009"/>
                    <a:pt x="1529249" y="1529294"/>
                  </a:cubicBezTo>
                  <a:cubicBezTo>
                    <a:pt x="1502173" y="1620579"/>
                    <a:pt x="1452662" y="1729658"/>
                    <a:pt x="1408567" y="1812434"/>
                  </a:cubicBezTo>
                  <a:cubicBezTo>
                    <a:pt x="1364472" y="1895210"/>
                    <a:pt x="1329660" y="1960192"/>
                    <a:pt x="1264677" y="2025948"/>
                  </a:cubicBezTo>
                  <a:cubicBezTo>
                    <a:pt x="1199694" y="2091704"/>
                    <a:pt x="1102994" y="2166745"/>
                    <a:pt x="1018671" y="2206972"/>
                  </a:cubicBezTo>
                  <a:cubicBezTo>
                    <a:pt x="934348" y="2247199"/>
                    <a:pt x="844610" y="2264219"/>
                    <a:pt x="758740" y="2267313"/>
                  </a:cubicBezTo>
                  <a:cubicBezTo>
                    <a:pt x="672870" y="2270407"/>
                    <a:pt x="586227" y="2258803"/>
                    <a:pt x="503451" y="2225538"/>
                  </a:cubicBezTo>
                  <a:cubicBezTo>
                    <a:pt x="420675" y="2192273"/>
                    <a:pt x="332484" y="2133479"/>
                    <a:pt x="262086" y="2067723"/>
                  </a:cubicBezTo>
                  <a:cubicBezTo>
                    <a:pt x="191688" y="2001967"/>
                    <a:pt x="122838" y="1895209"/>
                    <a:pt x="81063" y="1831000"/>
                  </a:cubicBezTo>
                  <a:cubicBezTo>
                    <a:pt x="39288" y="1766791"/>
                    <a:pt x="18400" y="1731979"/>
                    <a:pt x="11438" y="1682468"/>
                  </a:cubicBezTo>
                  <a:cubicBezTo>
                    <a:pt x="4476" y="1632957"/>
                    <a:pt x="14533" y="1571069"/>
                    <a:pt x="39288" y="1533936"/>
                  </a:cubicBezTo>
                  <a:cubicBezTo>
                    <a:pt x="64043" y="1496803"/>
                    <a:pt x="112780" y="1465085"/>
                    <a:pt x="159970" y="1459670"/>
                  </a:cubicBezTo>
                  <a:cubicBezTo>
                    <a:pt x="207160" y="1454255"/>
                    <a:pt x="278423" y="1452456"/>
                    <a:pt x="322428" y="1501445"/>
                  </a:cubicBezTo>
                  <a:cubicBezTo>
                    <a:pt x="366433" y="1550434"/>
                    <a:pt x="381581" y="1682862"/>
                    <a:pt x="424003" y="1753602"/>
                  </a:cubicBezTo>
                  <a:cubicBezTo>
                    <a:pt x="466425" y="1824342"/>
                    <a:pt x="522846" y="1887419"/>
                    <a:pt x="576962" y="1925884"/>
                  </a:cubicBezTo>
                  <a:cubicBezTo>
                    <a:pt x="631078" y="1964349"/>
                    <a:pt x="691455" y="1985038"/>
                    <a:pt x="748701" y="1984390"/>
                  </a:cubicBezTo>
                  <a:cubicBezTo>
                    <a:pt x="805947" y="1983742"/>
                    <a:pt x="870031" y="1964581"/>
                    <a:pt x="920441" y="1921997"/>
                  </a:cubicBezTo>
                  <a:cubicBezTo>
                    <a:pt x="970851" y="1879413"/>
                    <a:pt x="1015450" y="1826826"/>
                    <a:pt x="1051162" y="1728884"/>
                  </a:cubicBezTo>
                  <a:cubicBezTo>
                    <a:pt x="1086874" y="1630942"/>
                    <a:pt x="1122333" y="1476689"/>
                    <a:pt x="1134711" y="1334346"/>
                  </a:cubicBezTo>
                  <a:cubicBezTo>
                    <a:pt x="1147089" y="1192003"/>
                    <a:pt x="1143994" y="1016394"/>
                    <a:pt x="1125428" y="874825"/>
                  </a:cubicBezTo>
                  <a:cubicBezTo>
                    <a:pt x="1106862" y="733256"/>
                    <a:pt x="1077465" y="586272"/>
                    <a:pt x="1023313" y="484930"/>
                  </a:cubicBezTo>
                  <a:cubicBezTo>
                    <a:pt x="969161" y="383588"/>
                    <a:pt x="856987" y="282244"/>
                    <a:pt x="800514" y="266772"/>
                  </a:cubicBezTo>
                  <a:cubicBezTo>
                    <a:pt x="744041" y="251300"/>
                    <a:pt x="679059" y="256716"/>
                    <a:pt x="619491" y="299264"/>
                  </a:cubicBezTo>
                  <a:cubicBezTo>
                    <a:pt x="559924" y="341812"/>
                    <a:pt x="476427" y="451474"/>
                    <a:pt x="443109" y="522062"/>
                  </a:cubicBezTo>
                  <a:cubicBezTo>
                    <a:pt x="409791" y="592650"/>
                    <a:pt x="399744" y="671731"/>
                    <a:pt x="361837" y="722789"/>
                  </a:cubicBezTo>
                  <a:cubicBezTo>
                    <a:pt x="323930" y="773847"/>
                    <a:pt x="290337" y="820863"/>
                    <a:pt x="215669" y="828409"/>
                  </a:cubicBezTo>
                  <a:cubicBezTo>
                    <a:pt x="141001" y="835955"/>
                    <a:pt x="82609" y="800559"/>
                    <a:pt x="48571" y="768068"/>
                  </a:cubicBezTo>
                  <a:cubicBezTo>
                    <a:pt x="14533" y="735577"/>
                    <a:pt x="-7128" y="666727"/>
                    <a:pt x="2155" y="605612"/>
                  </a:cubicBezTo>
                  <a:cubicBezTo>
                    <a:pt x="11438" y="544497"/>
                    <a:pt x="69459" y="459400"/>
                    <a:pt x="104271" y="401379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4C6B46C-6697-1441-B719-BB885E0865F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54336" y="2075294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9294BAA-7DE4-2545-95B6-94BBE3EE321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852260" y="2450824"/>
              <a:ext cx="226800" cy="2268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E35E53-8F4E-1944-ACD2-FA1812603BE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1858" y="3158192"/>
              <a:ext cx="226800" cy="226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bg1"/>
                  </a:solidFill>
                </a:rPr>
                <a:t>R6</a:t>
              </a:r>
              <a:r>
                <a:rPr lang="en-DE" sz="800" b="1" baseline="30000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9506A8-9F27-5A4E-B470-9B4550C6284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16305" y="3886484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R8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953C109-E508-9C49-8494-4AC917908E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924154" y="3483000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R10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9864773-03C5-3348-829C-EB90687586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924154" y="2480566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1361E73-EC32-2645-B1F8-EA0FFD84F3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16305" y="2075294"/>
              <a:ext cx="226800" cy="22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BFA1E0B-1F85-164F-B425-EE2B3888A3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1858" y="2820841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R5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9E5C700-BED2-2B4C-A340-CCDBBBFFFD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841460" y="3503740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R7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D1B6519-58A4-744F-83A5-9D8FA9C6E86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34880" y="3896212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DE" sz="800" b="1" dirty="0">
                  <a:solidFill>
                    <a:schemeClr val="tx1"/>
                  </a:solidFill>
                </a:rPr>
                <a:t>R9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F05A8E-520E-EE42-B2DD-42D4EA27B945}"/>
                </a:ext>
              </a:extLst>
            </p:cNvPr>
            <p:cNvSpPr/>
            <p:nvPr/>
          </p:nvSpPr>
          <p:spPr>
            <a:xfrm>
              <a:off x="2761579" y="2381083"/>
              <a:ext cx="869796" cy="14356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1A7015-DA24-4340-AD20-A1FB67878627}"/>
                </a:ext>
              </a:extLst>
            </p:cNvPr>
            <p:cNvSpPr/>
            <p:nvPr/>
          </p:nvSpPr>
          <p:spPr>
            <a:xfrm>
              <a:off x="2761579" y="2381083"/>
              <a:ext cx="289932" cy="1445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C8AD99-234D-E44C-AB92-3B9D3F4DD9A6}"/>
                </a:ext>
              </a:extLst>
            </p:cNvPr>
            <p:cNvGrpSpPr/>
            <p:nvPr/>
          </p:nvGrpSpPr>
          <p:grpSpPr>
            <a:xfrm>
              <a:off x="3312027" y="2381083"/>
              <a:ext cx="624468" cy="1445388"/>
              <a:chOff x="3312027" y="2381083"/>
              <a:chExt cx="624468" cy="14453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D62EEE-B8CD-A942-ABCA-5FC1CA5EC07B}"/>
                  </a:ext>
                </a:extLst>
              </p:cNvPr>
              <p:cNvSpPr/>
              <p:nvPr/>
            </p:nvSpPr>
            <p:spPr>
              <a:xfrm>
                <a:off x="3312027" y="2419411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14E1F7D-6393-DC4F-AA9D-6ED6F1BB7BC1}"/>
                  </a:ext>
                </a:extLst>
              </p:cNvPr>
              <p:cNvSpPr/>
              <p:nvPr/>
            </p:nvSpPr>
            <p:spPr>
              <a:xfrm>
                <a:off x="3312027" y="2558932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C95FC6A-DC4B-9348-996B-EAD7CFA89DEB}"/>
                  </a:ext>
                </a:extLst>
              </p:cNvPr>
              <p:cNvSpPr/>
              <p:nvPr/>
            </p:nvSpPr>
            <p:spPr>
              <a:xfrm>
                <a:off x="3312027" y="2698453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0F7F11-2E78-5343-B96D-796E73EFBF3D}"/>
                  </a:ext>
                </a:extLst>
              </p:cNvPr>
              <p:cNvSpPr/>
              <p:nvPr/>
            </p:nvSpPr>
            <p:spPr>
              <a:xfrm>
                <a:off x="3312027" y="2837974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272E4BA-1C76-AB41-B6C7-44706DF295CB}"/>
                  </a:ext>
                </a:extLst>
              </p:cNvPr>
              <p:cNvSpPr/>
              <p:nvPr/>
            </p:nvSpPr>
            <p:spPr>
              <a:xfrm>
                <a:off x="3312027" y="2977495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0FA96F-4E7F-D040-BC06-1D8A0ACFB38E}"/>
                  </a:ext>
                </a:extLst>
              </p:cNvPr>
              <p:cNvSpPr/>
              <p:nvPr/>
            </p:nvSpPr>
            <p:spPr>
              <a:xfrm>
                <a:off x="3312027" y="3117016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BF203C2-5C92-2F42-AD3E-B027AEB0434C}"/>
                  </a:ext>
                </a:extLst>
              </p:cNvPr>
              <p:cNvSpPr/>
              <p:nvPr/>
            </p:nvSpPr>
            <p:spPr>
              <a:xfrm>
                <a:off x="3312027" y="3256537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723E396-1E61-B14B-B5A4-E758474F2AEA}"/>
                  </a:ext>
                </a:extLst>
              </p:cNvPr>
              <p:cNvSpPr/>
              <p:nvPr/>
            </p:nvSpPr>
            <p:spPr>
              <a:xfrm>
                <a:off x="3312027" y="3396058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D0A3127-119B-3846-B86A-8F80E99783B5}"/>
                  </a:ext>
                </a:extLst>
              </p:cNvPr>
              <p:cNvSpPr/>
              <p:nvPr/>
            </p:nvSpPr>
            <p:spPr>
              <a:xfrm>
                <a:off x="3312027" y="3535579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DCB636-6461-9A44-897F-6288169C024F}"/>
                  </a:ext>
                </a:extLst>
              </p:cNvPr>
              <p:cNvSpPr/>
              <p:nvPr/>
            </p:nvSpPr>
            <p:spPr>
              <a:xfrm>
                <a:off x="3312027" y="367510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3D2808-9E52-AC45-97A6-DA79D1823FF6}"/>
                  </a:ext>
                </a:extLst>
              </p:cNvPr>
              <p:cNvSpPr/>
              <p:nvPr/>
            </p:nvSpPr>
            <p:spPr>
              <a:xfrm>
                <a:off x="3409798" y="2381083"/>
                <a:ext cx="143125" cy="14453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AB1F2-AFCD-184F-B917-B8441A4A3785}"/>
                </a:ext>
              </a:extLst>
            </p:cNvPr>
            <p:cNvSpPr txBox="1"/>
            <p:nvPr/>
          </p:nvSpPr>
          <p:spPr>
            <a:xfrm>
              <a:off x="3037538" y="2371355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B7DE2F-2524-B748-BAC2-FF90D043389D}"/>
                </a:ext>
              </a:extLst>
            </p:cNvPr>
            <p:cNvSpPr txBox="1"/>
            <p:nvPr/>
          </p:nvSpPr>
          <p:spPr>
            <a:xfrm>
              <a:off x="3037538" y="2510161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CB5B90-4EE0-B149-AF03-8DDC99F4C595}"/>
                </a:ext>
              </a:extLst>
            </p:cNvPr>
            <p:cNvSpPr txBox="1"/>
            <p:nvPr/>
          </p:nvSpPr>
          <p:spPr>
            <a:xfrm>
              <a:off x="3037538" y="2648967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192804-E966-0640-9E53-13F600FC7C52}"/>
                </a:ext>
              </a:extLst>
            </p:cNvPr>
            <p:cNvSpPr txBox="1"/>
            <p:nvPr/>
          </p:nvSpPr>
          <p:spPr>
            <a:xfrm>
              <a:off x="3037538" y="2787773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DB772F-A113-6147-8FDC-1D745F418325}"/>
                </a:ext>
              </a:extLst>
            </p:cNvPr>
            <p:cNvSpPr txBox="1"/>
            <p:nvPr/>
          </p:nvSpPr>
          <p:spPr>
            <a:xfrm>
              <a:off x="3037538" y="2926579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AE9F88-1778-E942-A56F-8180A46DF856}"/>
                </a:ext>
              </a:extLst>
            </p:cNvPr>
            <p:cNvSpPr txBox="1"/>
            <p:nvPr/>
          </p:nvSpPr>
          <p:spPr>
            <a:xfrm>
              <a:off x="3037538" y="3065385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4169A3-99A3-8E4D-8E00-9847E767C304}"/>
                </a:ext>
              </a:extLst>
            </p:cNvPr>
            <p:cNvSpPr txBox="1"/>
            <p:nvPr/>
          </p:nvSpPr>
          <p:spPr>
            <a:xfrm>
              <a:off x="3037538" y="3204191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401110-DCA2-7541-98C7-86B813D78C5C}"/>
                </a:ext>
              </a:extLst>
            </p:cNvPr>
            <p:cNvSpPr txBox="1"/>
            <p:nvPr/>
          </p:nvSpPr>
          <p:spPr>
            <a:xfrm>
              <a:off x="3037538" y="3342997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636DFB-7F1A-C24A-9667-E1BA9B5C2A1A}"/>
                </a:ext>
              </a:extLst>
            </p:cNvPr>
            <p:cNvSpPr txBox="1"/>
            <p:nvPr/>
          </p:nvSpPr>
          <p:spPr>
            <a:xfrm>
              <a:off x="3037538" y="3481803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8D079A-A3FE-DF44-9AF4-B9481A0ECEF4}"/>
                </a:ext>
              </a:extLst>
            </p:cNvPr>
            <p:cNvSpPr txBox="1"/>
            <p:nvPr/>
          </p:nvSpPr>
          <p:spPr>
            <a:xfrm>
              <a:off x="3037538" y="3620605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L10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028CB-88CE-9842-8D6A-F7688FFA8255}"/>
                </a:ext>
              </a:extLst>
            </p:cNvPr>
            <p:cNvGrpSpPr/>
            <p:nvPr/>
          </p:nvGrpSpPr>
          <p:grpSpPr>
            <a:xfrm>
              <a:off x="8168086" y="2371355"/>
              <a:ext cx="1174916" cy="1464694"/>
              <a:chOff x="6259446" y="2371355"/>
              <a:chExt cx="1174916" cy="146469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E65F13F-80BD-694D-8988-C15F016FD4DF}"/>
                  </a:ext>
                </a:extLst>
              </p:cNvPr>
              <p:cNvSpPr/>
              <p:nvPr/>
            </p:nvSpPr>
            <p:spPr>
              <a:xfrm rot="10800000">
                <a:off x="6564566" y="2390661"/>
                <a:ext cx="869796" cy="14356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B6C3AE-D137-F448-A66D-86D2FB9FB54D}"/>
                  </a:ext>
                </a:extLst>
              </p:cNvPr>
              <p:cNvSpPr/>
              <p:nvPr/>
            </p:nvSpPr>
            <p:spPr>
              <a:xfrm rot="10800000">
                <a:off x="7144430" y="2380933"/>
                <a:ext cx="289932" cy="14453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1F8ED39-D10C-4048-87DB-3DBC59E79CEB}"/>
                  </a:ext>
                </a:extLst>
              </p:cNvPr>
              <p:cNvSpPr/>
              <p:nvPr/>
            </p:nvSpPr>
            <p:spPr>
              <a:xfrm rot="10800000">
                <a:off x="6259446" y="3681476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DE51035-FB58-AD46-B3F6-48E24EE77ED2}"/>
                  </a:ext>
                </a:extLst>
              </p:cNvPr>
              <p:cNvSpPr/>
              <p:nvPr/>
            </p:nvSpPr>
            <p:spPr>
              <a:xfrm rot="10800000">
                <a:off x="6259446" y="3541955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2B0370-4E34-DF43-9B88-634DD3D2E29D}"/>
                  </a:ext>
                </a:extLst>
              </p:cNvPr>
              <p:cNvSpPr/>
              <p:nvPr/>
            </p:nvSpPr>
            <p:spPr>
              <a:xfrm rot="10800000">
                <a:off x="6259446" y="3402434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030DD5-C08D-334B-BF16-FC1D7BA09310}"/>
                  </a:ext>
                </a:extLst>
              </p:cNvPr>
              <p:cNvSpPr/>
              <p:nvPr/>
            </p:nvSpPr>
            <p:spPr>
              <a:xfrm rot="10800000">
                <a:off x="6259446" y="3262913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DDE81C1-C12B-5B49-B3AF-53FEA52D37FF}"/>
                  </a:ext>
                </a:extLst>
              </p:cNvPr>
              <p:cNvSpPr/>
              <p:nvPr/>
            </p:nvSpPr>
            <p:spPr>
              <a:xfrm rot="10800000">
                <a:off x="6259446" y="3123392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394005-1F04-FE44-B049-374CED8B0639}"/>
                  </a:ext>
                </a:extLst>
              </p:cNvPr>
              <p:cNvSpPr/>
              <p:nvPr/>
            </p:nvSpPr>
            <p:spPr>
              <a:xfrm rot="10800000">
                <a:off x="6259446" y="2983871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29892D4-1A37-E347-B533-F99E2DFC897A}"/>
                  </a:ext>
                </a:extLst>
              </p:cNvPr>
              <p:cNvSpPr/>
              <p:nvPr/>
            </p:nvSpPr>
            <p:spPr>
              <a:xfrm rot="10800000">
                <a:off x="6259446" y="284435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FC4A13-8BCD-4341-AED6-0AE49072DAD5}"/>
                  </a:ext>
                </a:extLst>
              </p:cNvPr>
              <p:cNvSpPr/>
              <p:nvPr/>
            </p:nvSpPr>
            <p:spPr>
              <a:xfrm rot="10800000">
                <a:off x="6259446" y="2704829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0A7A7DF-3DED-B740-AB25-2E3FA56FC7FC}"/>
                  </a:ext>
                </a:extLst>
              </p:cNvPr>
              <p:cNvSpPr/>
              <p:nvPr/>
            </p:nvSpPr>
            <p:spPr>
              <a:xfrm rot="10800000">
                <a:off x="6259446" y="2565308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A9CFC35-5973-0248-86EA-00EDE3771347}"/>
                  </a:ext>
                </a:extLst>
              </p:cNvPr>
              <p:cNvSpPr/>
              <p:nvPr/>
            </p:nvSpPr>
            <p:spPr>
              <a:xfrm rot="10800000">
                <a:off x="6259446" y="2425787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65E5BC2-EF4F-C447-ACB9-2066CD3AEBC5}"/>
                  </a:ext>
                </a:extLst>
              </p:cNvPr>
              <p:cNvSpPr/>
              <p:nvPr/>
            </p:nvSpPr>
            <p:spPr>
              <a:xfrm rot="10800000">
                <a:off x="6643018" y="2380933"/>
                <a:ext cx="143125" cy="14453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C6D620E-A0EF-BD49-960C-E8ADECFA1281}"/>
                  </a:ext>
                </a:extLst>
              </p:cNvPr>
              <p:cNvSpPr txBox="1"/>
              <p:nvPr/>
            </p:nvSpPr>
            <p:spPr>
              <a:xfrm>
                <a:off x="6839192" y="3620605"/>
                <a:ext cx="3449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R10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5AA9DD-46B5-CF4D-801C-E6FD942F994D}"/>
                  </a:ext>
                </a:extLst>
              </p:cNvPr>
              <p:cNvSpPr txBox="1"/>
              <p:nvPr/>
            </p:nvSpPr>
            <p:spPr>
              <a:xfrm>
                <a:off x="6890488" y="3481799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R9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C4DD23-5A0D-1B43-B841-58C64F10AB55}"/>
                  </a:ext>
                </a:extLst>
              </p:cNvPr>
              <p:cNvSpPr txBox="1"/>
              <p:nvPr/>
            </p:nvSpPr>
            <p:spPr>
              <a:xfrm>
                <a:off x="6890488" y="3342993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R8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C41F86-3AB6-4D42-AC92-99318D443823}"/>
                  </a:ext>
                </a:extLst>
              </p:cNvPr>
              <p:cNvSpPr txBox="1"/>
              <p:nvPr/>
            </p:nvSpPr>
            <p:spPr>
              <a:xfrm>
                <a:off x="6890488" y="3204187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R7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8D69195-0EEE-2341-B7BF-AD3A5C033D87}"/>
                  </a:ext>
                </a:extLst>
              </p:cNvPr>
              <p:cNvSpPr txBox="1"/>
              <p:nvPr/>
            </p:nvSpPr>
            <p:spPr>
              <a:xfrm>
                <a:off x="6890488" y="3065381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R6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0052A6A-6B9A-7447-8C22-AB66ACA19D17}"/>
                  </a:ext>
                </a:extLst>
              </p:cNvPr>
              <p:cNvSpPr txBox="1"/>
              <p:nvPr/>
            </p:nvSpPr>
            <p:spPr>
              <a:xfrm>
                <a:off x="6890488" y="2926575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39AC9C-0361-F646-81E6-F579BA0B2390}"/>
                  </a:ext>
                </a:extLst>
              </p:cNvPr>
              <p:cNvSpPr txBox="1"/>
              <p:nvPr/>
            </p:nvSpPr>
            <p:spPr>
              <a:xfrm>
                <a:off x="6890488" y="2787769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B897316-92AF-714B-B23A-F2BD26102390}"/>
                  </a:ext>
                </a:extLst>
              </p:cNvPr>
              <p:cNvSpPr txBox="1"/>
              <p:nvPr/>
            </p:nvSpPr>
            <p:spPr>
              <a:xfrm>
                <a:off x="6890488" y="2648963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E55CA3-5E4E-BB40-93B7-B102FE16BB49}"/>
                  </a:ext>
                </a:extLst>
              </p:cNvPr>
              <p:cNvSpPr txBox="1"/>
              <p:nvPr/>
            </p:nvSpPr>
            <p:spPr>
              <a:xfrm>
                <a:off x="6890488" y="2510157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4FE5E47-8739-FE4A-A4E4-B01AE2919BFB}"/>
                  </a:ext>
                </a:extLst>
              </p:cNvPr>
              <p:cNvSpPr txBox="1"/>
              <p:nvPr/>
            </p:nvSpPr>
            <p:spPr>
              <a:xfrm>
                <a:off x="6890488" y="2371355"/>
                <a:ext cx="293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R1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9D752B-E6DA-DC49-B457-667652A9FDD1}"/>
                </a:ext>
              </a:extLst>
            </p:cNvPr>
            <p:cNvSpPr/>
            <p:nvPr/>
          </p:nvSpPr>
          <p:spPr>
            <a:xfrm>
              <a:off x="9182096" y="3047236"/>
              <a:ext cx="442179" cy="121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A7F4A30-5F43-684D-89FD-775339ACF55A}"/>
                </a:ext>
              </a:extLst>
            </p:cNvPr>
            <p:cNvSpPr/>
            <p:nvPr/>
          </p:nvSpPr>
          <p:spPr>
            <a:xfrm>
              <a:off x="2469739" y="3047236"/>
              <a:ext cx="438434" cy="121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31A309A-7928-7043-9BED-A4F0C1BFCDA5}"/>
                </a:ext>
              </a:extLst>
            </p:cNvPr>
            <p:cNvSpPr txBox="1"/>
            <p:nvPr/>
          </p:nvSpPr>
          <p:spPr>
            <a:xfrm>
              <a:off x="1393818" y="3123392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b="1" dirty="0"/>
                <a:t>REF =</a:t>
              </a:r>
              <a:endParaRPr lang="en-DE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F1C205-0750-2C4C-93CB-A0C98F9B6775}"/>
                </a:ext>
              </a:extLst>
            </p:cNvPr>
            <p:cNvGrpSpPr/>
            <p:nvPr/>
          </p:nvGrpSpPr>
          <p:grpSpPr>
            <a:xfrm>
              <a:off x="4009613" y="1996424"/>
              <a:ext cx="2434441" cy="1266489"/>
              <a:chOff x="6301862" y="866898"/>
              <a:chExt cx="2434441" cy="1266489"/>
            </a:xfrm>
          </p:grpSpPr>
          <p:sp>
            <p:nvSpPr>
              <p:cNvPr id="92" name="Snip Same-side Corner of Rectangle 91">
                <a:extLst>
                  <a:ext uri="{FF2B5EF4-FFF2-40B4-BE49-F238E27FC236}">
                    <a16:creationId xmlns:a16="http://schemas.microsoft.com/office/drawing/2014/main" id="{4FD46BE0-63BF-9741-877E-7BB7192EA1FE}"/>
                  </a:ext>
                </a:extLst>
              </p:cNvPr>
              <p:cNvSpPr/>
              <p:nvPr/>
            </p:nvSpPr>
            <p:spPr>
              <a:xfrm>
                <a:off x="6301862" y="866898"/>
                <a:ext cx="2434441" cy="126648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6EA146-3C45-0047-80A7-BB4F32D94B42}"/>
                  </a:ext>
                </a:extLst>
              </p:cNvPr>
              <p:cNvSpPr txBox="1"/>
              <p:nvPr/>
            </p:nvSpPr>
            <p:spPr>
              <a:xfrm>
                <a:off x="6656155" y="1819100"/>
                <a:ext cx="1101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b="1" dirty="0"/>
                  <a:t>Cyton Board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560FED7-FB96-E743-8548-2E08F5C9F5C2}"/>
                </a:ext>
              </a:extLst>
            </p:cNvPr>
            <p:cNvGrpSpPr/>
            <p:nvPr/>
          </p:nvGrpSpPr>
          <p:grpSpPr>
            <a:xfrm>
              <a:off x="4405086" y="1774655"/>
              <a:ext cx="1584939" cy="624468"/>
              <a:chOff x="4489293" y="1774655"/>
              <a:chExt cx="1584939" cy="624468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52D566C-DFD1-C641-8CD9-A60A8BF9DD77}"/>
                  </a:ext>
                </a:extLst>
              </p:cNvPr>
              <p:cNvSpPr/>
              <p:nvPr/>
            </p:nvSpPr>
            <p:spPr>
              <a:xfrm rot="16200000">
                <a:off x="4268645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68E1E64-CBA8-8540-8165-45E7589E1B10}"/>
                  </a:ext>
                </a:extLst>
              </p:cNvPr>
              <p:cNvSpPr/>
              <p:nvPr/>
            </p:nvSpPr>
            <p:spPr>
              <a:xfrm rot="16200000">
                <a:off x="4408166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BD973F4-7228-0842-9BEE-14BEB0E2E0A8}"/>
                  </a:ext>
                </a:extLst>
              </p:cNvPr>
              <p:cNvSpPr/>
              <p:nvPr/>
            </p:nvSpPr>
            <p:spPr>
              <a:xfrm rot="16200000">
                <a:off x="4547687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9552E38-5FAA-1744-A373-6EED0F38C386}"/>
                  </a:ext>
                </a:extLst>
              </p:cNvPr>
              <p:cNvSpPr/>
              <p:nvPr/>
            </p:nvSpPr>
            <p:spPr>
              <a:xfrm rot="16200000">
                <a:off x="4687208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D8462B0-AA1C-C344-B748-351CA190EA65}"/>
                  </a:ext>
                </a:extLst>
              </p:cNvPr>
              <p:cNvSpPr/>
              <p:nvPr/>
            </p:nvSpPr>
            <p:spPr>
              <a:xfrm rot="16200000">
                <a:off x="4826729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21577E3-3E01-BF40-9DBB-FC6A84FAEC5B}"/>
                  </a:ext>
                </a:extLst>
              </p:cNvPr>
              <p:cNvSpPr/>
              <p:nvPr/>
            </p:nvSpPr>
            <p:spPr>
              <a:xfrm rot="16200000">
                <a:off x="4966250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C34BB6F-8F22-2D4F-89A7-FC73971CDFA0}"/>
                  </a:ext>
                </a:extLst>
              </p:cNvPr>
              <p:cNvSpPr/>
              <p:nvPr/>
            </p:nvSpPr>
            <p:spPr>
              <a:xfrm rot="16200000">
                <a:off x="5105771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8C88DEF-C472-E848-A936-6EA1E7559AF5}"/>
                  </a:ext>
                </a:extLst>
              </p:cNvPr>
              <p:cNvSpPr/>
              <p:nvPr/>
            </p:nvSpPr>
            <p:spPr>
              <a:xfrm rot="16200000">
                <a:off x="5245292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748C4DD-40A1-F042-A1DC-F398EE8FC38F}"/>
                  </a:ext>
                </a:extLst>
              </p:cNvPr>
              <p:cNvSpPr/>
              <p:nvPr/>
            </p:nvSpPr>
            <p:spPr>
              <a:xfrm rot="16200000">
                <a:off x="5384813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016D6A-6802-544D-A2A3-6604370E08E5}"/>
                  </a:ext>
                </a:extLst>
              </p:cNvPr>
              <p:cNvSpPr/>
              <p:nvPr/>
            </p:nvSpPr>
            <p:spPr>
              <a:xfrm rot="16200000">
                <a:off x="5524334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73B1071-6248-9B4D-B845-CA8793BD1508}"/>
                  </a:ext>
                </a:extLst>
              </p:cNvPr>
              <p:cNvSpPr/>
              <p:nvPr/>
            </p:nvSpPr>
            <p:spPr>
              <a:xfrm rot="16200000">
                <a:off x="5666115" y="2033630"/>
                <a:ext cx="624468" cy="1065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7420EF-F75C-3742-B262-3C486699781E}"/>
                  </a:ext>
                </a:extLst>
              </p:cNvPr>
              <p:cNvSpPr/>
              <p:nvPr/>
            </p:nvSpPr>
            <p:spPr>
              <a:xfrm rot="16200000">
                <a:off x="5210200" y="1437319"/>
                <a:ext cx="143125" cy="158493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C83F0AE6-998B-124C-989C-BFB61BCECC51}"/>
                </a:ext>
              </a:extLst>
            </p:cNvPr>
            <p:cNvCxnSpPr>
              <a:cxnSpLocks/>
              <a:stCxn id="43" idx="3"/>
              <a:endCxn id="103" idx="3"/>
            </p:cNvCxnSpPr>
            <p:nvPr/>
          </p:nvCxnSpPr>
          <p:spPr>
            <a:xfrm flipV="1">
              <a:off x="3936495" y="1774655"/>
              <a:ext cx="560178" cy="1395620"/>
            </a:xfrm>
            <a:prstGeom prst="bentConnector4">
              <a:avLst>
                <a:gd name="adj1" fmla="val 29904"/>
                <a:gd name="adj2" fmla="val 1013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2F9A45D-2873-0E48-9EA4-0D48C1CA014C}"/>
                </a:ext>
              </a:extLst>
            </p:cNvPr>
            <p:cNvSpPr txBox="1"/>
            <p:nvPr/>
          </p:nvSpPr>
          <p:spPr>
            <a:xfrm rot="16200000">
              <a:off x="4403688" y="2438714"/>
              <a:ext cx="3481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SRB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DEBC5-84CD-D141-BF9B-A9D1E1DAC820}"/>
                </a:ext>
              </a:extLst>
            </p:cNvPr>
            <p:cNvSpPr txBox="1"/>
            <p:nvPr/>
          </p:nvSpPr>
          <p:spPr>
            <a:xfrm rot="16200000">
              <a:off x="5549527" y="2438714"/>
              <a:ext cx="4074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E" sz="800" b="1" dirty="0"/>
                <a:t>BIIAS</a:t>
              </a:r>
            </a:p>
          </p:txBody>
        </p: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D38D75D7-77CE-DB41-AF65-CA0131D4CE3C}"/>
                </a:ext>
              </a:extLst>
            </p:cNvPr>
            <p:cNvCxnSpPr>
              <a:cxnSpLocks/>
              <a:stCxn id="5" idx="3"/>
              <a:endCxn id="104" idx="3"/>
            </p:cNvCxnSpPr>
            <p:nvPr/>
          </p:nvCxnSpPr>
          <p:spPr>
            <a:xfrm flipV="1">
              <a:off x="3936495" y="1774655"/>
              <a:ext cx="699699" cy="698015"/>
            </a:xfrm>
            <a:prstGeom prst="bentConnector4">
              <a:avLst>
                <a:gd name="adj1" fmla="val 5907"/>
                <a:gd name="adj2" fmla="val 148672"/>
              </a:avLst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22A5FC2F-573D-E94B-854A-926CFCF1CD07}"/>
                </a:ext>
              </a:extLst>
            </p:cNvPr>
            <p:cNvCxnSpPr>
              <a:cxnSpLocks/>
              <a:stCxn id="39" idx="3"/>
              <a:endCxn id="105" idx="3"/>
            </p:cNvCxnSpPr>
            <p:nvPr/>
          </p:nvCxnSpPr>
          <p:spPr>
            <a:xfrm flipV="1">
              <a:off x="3936495" y="1774655"/>
              <a:ext cx="839220" cy="837536"/>
            </a:xfrm>
            <a:prstGeom prst="bentConnector4">
              <a:avLst>
                <a:gd name="adj1" fmla="val 8697"/>
                <a:gd name="adj2" fmla="val 135365"/>
              </a:avLst>
            </a:prstGeom>
            <a:ln w="12700">
              <a:solidFill>
                <a:srgbClr val="8259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49B11726-5C8B-E940-B24C-1809F662A81F}"/>
                </a:ext>
              </a:extLst>
            </p:cNvPr>
            <p:cNvCxnSpPr>
              <a:cxnSpLocks/>
              <a:stCxn id="41" idx="3"/>
              <a:endCxn id="106" idx="3"/>
            </p:cNvCxnSpPr>
            <p:nvPr/>
          </p:nvCxnSpPr>
          <p:spPr>
            <a:xfrm flipV="1">
              <a:off x="3936495" y="1774655"/>
              <a:ext cx="978741" cy="1116578"/>
            </a:xfrm>
            <a:prstGeom prst="bentConnector4">
              <a:avLst>
                <a:gd name="adj1" fmla="val 10693"/>
                <a:gd name="adj2" fmla="val 122628"/>
              </a:avLst>
            </a:prstGeom>
            <a:ln w="12700">
              <a:solidFill>
                <a:srgbClr val="4363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>
              <a:extLst>
                <a:ext uri="{FF2B5EF4-FFF2-40B4-BE49-F238E27FC236}">
                  <a16:creationId xmlns:a16="http://schemas.microsoft.com/office/drawing/2014/main" id="{296D9638-3BAC-FF43-9DFB-BDCD2F1FDC85}"/>
                </a:ext>
              </a:extLst>
            </p:cNvPr>
            <p:cNvCxnSpPr>
              <a:cxnSpLocks/>
              <a:stCxn id="42" idx="3"/>
              <a:endCxn id="107" idx="3"/>
            </p:cNvCxnSpPr>
            <p:nvPr/>
          </p:nvCxnSpPr>
          <p:spPr>
            <a:xfrm flipV="1">
              <a:off x="3936495" y="1774655"/>
              <a:ext cx="1118262" cy="1256099"/>
            </a:xfrm>
            <a:prstGeom prst="bentConnector4">
              <a:avLst>
                <a:gd name="adj1" fmla="val 12189"/>
                <a:gd name="adj2" fmla="val 116648"/>
              </a:avLst>
            </a:prstGeom>
            <a:ln w="12700">
              <a:solidFill>
                <a:srgbClr val="3F75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163">
              <a:extLst>
                <a:ext uri="{FF2B5EF4-FFF2-40B4-BE49-F238E27FC236}">
                  <a16:creationId xmlns:a16="http://schemas.microsoft.com/office/drawing/2014/main" id="{DFDA0A7F-9AC2-1745-B87A-C96A13518FA6}"/>
                </a:ext>
              </a:extLst>
            </p:cNvPr>
            <p:cNvCxnSpPr>
              <a:cxnSpLocks/>
              <a:stCxn id="44" idx="3"/>
              <a:endCxn id="108" idx="3"/>
            </p:cNvCxnSpPr>
            <p:nvPr/>
          </p:nvCxnSpPr>
          <p:spPr>
            <a:xfrm flipV="1">
              <a:off x="3936495" y="1774655"/>
              <a:ext cx="1257783" cy="1535141"/>
            </a:xfrm>
            <a:prstGeom prst="bentConnector4">
              <a:avLst>
                <a:gd name="adj1" fmla="val 15951"/>
                <a:gd name="adj2" fmla="val 110430"/>
              </a:avLst>
            </a:prstGeom>
            <a:ln w="12700">
              <a:solidFill>
                <a:srgbClr val="E0B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CF8D0398-FD1B-EA43-82D4-05F67F6A3B7A}"/>
                </a:ext>
              </a:extLst>
            </p:cNvPr>
            <p:cNvCxnSpPr>
              <a:cxnSpLocks/>
              <a:stCxn id="45" idx="3"/>
              <a:endCxn id="109" idx="3"/>
            </p:cNvCxnSpPr>
            <p:nvPr/>
          </p:nvCxnSpPr>
          <p:spPr>
            <a:xfrm flipV="1">
              <a:off x="3936495" y="1774655"/>
              <a:ext cx="1397304" cy="1674662"/>
            </a:xfrm>
            <a:prstGeom prst="bentConnector4">
              <a:avLst>
                <a:gd name="adj1" fmla="val 16624"/>
                <a:gd name="adj2" fmla="val 107286"/>
              </a:avLst>
            </a:prstGeom>
            <a:ln w="12700">
              <a:solidFill>
                <a:srgbClr val="F76D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75A508FF-F40F-0940-97E9-2FC2D6DAF134}"/>
                </a:ext>
              </a:extLst>
            </p:cNvPr>
            <p:cNvCxnSpPr>
              <a:cxnSpLocks/>
              <a:stCxn id="46" idx="3"/>
              <a:endCxn id="110" idx="3"/>
            </p:cNvCxnSpPr>
            <p:nvPr/>
          </p:nvCxnSpPr>
          <p:spPr>
            <a:xfrm flipV="1">
              <a:off x="3936495" y="1774655"/>
              <a:ext cx="1536825" cy="1814183"/>
            </a:xfrm>
            <a:prstGeom prst="bentConnector4">
              <a:avLst>
                <a:gd name="adj1" fmla="val 17176"/>
                <a:gd name="adj2" fmla="val 104626"/>
              </a:avLst>
            </a:prstGeom>
            <a:ln w="12700">
              <a:solidFill>
                <a:srgbClr val="E34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E81E4850-4A66-D24A-B75F-B80F93DA44AA}"/>
                </a:ext>
              </a:extLst>
            </p:cNvPr>
            <p:cNvCxnSpPr>
              <a:cxnSpLocks/>
              <a:stCxn id="47" idx="3"/>
              <a:endCxn id="111" idx="3"/>
            </p:cNvCxnSpPr>
            <p:nvPr/>
          </p:nvCxnSpPr>
          <p:spPr>
            <a:xfrm flipV="1">
              <a:off x="3936495" y="1774655"/>
              <a:ext cx="1676346" cy="1953704"/>
            </a:xfrm>
            <a:prstGeom prst="bentConnector4">
              <a:avLst>
                <a:gd name="adj1" fmla="val 17634"/>
                <a:gd name="adj2" fmla="val 102345"/>
              </a:avLst>
            </a:prstGeom>
            <a:ln w="12700">
              <a:solidFill>
                <a:srgbClr val="A463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92FEF19-BFB7-B649-B336-930D0E5454B1}"/>
                </a:ext>
              </a:extLst>
            </p:cNvPr>
            <p:cNvGrpSpPr/>
            <p:nvPr/>
          </p:nvGrpSpPr>
          <p:grpSpPr>
            <a:xfrm>
              <a:off x="5650309" y="2030460"/>
              <a:ext cx="2434441" cy="1080943"/>
              <a:chOff x="5684815" y="2030460"/>
              <a:chExt cx="2434441" cy="10809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490B715-FE36-4A4F-8951-7D91CD6DBB1E}"/>
                  </a:ext>
                </a:extLst>
              </p:cNvPr>
              <p:cNvGrpSpPr/>
              <p:nvPr/>
            </p:nvGrpSpPr>
            <p:grpSpPr>
              <a:xfrm>
                <a:off x="5684815" y="2231636"/>
                <a:ext cx="2434441" cy="879767"/>
                <a:chOff x="3628879" y="866898"/>
                <a:chExt cx="2434441" cy="879767"/>
              </a:xfrm>
            </p:grpSpPr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338AB3A0-A57C-2C4C-A68C-902EF86FDE1E}"/>
                    </a:ext>
                  </a:extLst>
                </p:cNvPr>
                <p:cNvSpPr/>
                <p:nvPr/>
              </p:nvSpPr>
              <p:spPr>
                <a:xfrm>
                  <a:off x="3628879" y="866898"/>
                  <a:ext cx="2434441" cy="872452"/>
                </a:xfrm>
                <a:custGeom>
                  <a:avLst/>
                  <a:gdLst>
                    <a:gd name="connsiteX0" fmla="*/ 660898 w 2434441"/>
                    <a:gd name="connsiteY0" fmla="*/ 0 h 872452"/>
                    <a:gd name="connsiteX1" fmla="*/ 1773544 w 2434441"/>
                    <a:gd name="connsiteY1" fmla="*/ 0 h 872452"/>
                    <a:gd name="connsiteX2" fmla="*/ 2434441 w 2434441"/>
                    <a:gd name="connsiteY2" fmla="*/ 660898 h 872452"/>
                    <a:gd name="connsiteX3" fmla="*/ 2434441 w 2434441"/>
                    <a:gd name="connsiteY3" fmla="*/ 872452 h 872452"/>
                    <a:gd name="connsiteX4" fmla="*/ 0 w 2434441"/>
                    <a:gd name="connsiteY4" fmla="*/ 872452 h 872452"/>
                    <a:gd name="connsiteX5" fmla="*/ 0 w 2434441"/>
                    <a:gd name="connsiteY5" fmla="*/ 660898 h 87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4441" h="872452">
                      <a:moveTo>
                        <a:pt x="660898" y="0"/>
                      </a:moveTo>
                      <a:lnTo>
                        <a:pt x="1773544" y="0"/>
                      </a:lnTo>
                      <a:lnTo>
                        <a:pt x="2434441" y="660898"/>
                      </a:lnTo>
                      <a:lnTo>
                        <a:pt x="2434441" y="872452"/>
                      </a:lnTo>
                      <a:lnTo>
                        <a:pt x="0" y="872452"/>
                      </a:lnTo>
                      <a:lnTo>
                        <a:pt x="0" y="66089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8EF248-A570-F741-A393-8E5C3212939F}"/>
                    </a:ext>
                  </a:extLst>
                </p:cNvPr>
                <p:cNvSpPr txBox="1"/>
                <p:nvPr/>
              </p:nvSpPr>
              <p:spPr>
                <a:xfrm>
                  <a:off x="4541383" y="1438888"/>
                  <a:ext cx="10828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400" b="1" dirty="0"/>
                    <a:t>Daisy Shield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962F7B3-8292-E742-A17B-9769D6C3CEB0}"/>
                  </a:ext>
                </a:extLst>
              </p:cNvPr>
              <p:cNvSpPr txBox="1"/>
              <p:nvPr/>
            </p:nvSpPr>
            <p:spPr>
              <a:xfrm rot="16200000">
                <a:off x="6042908" y="2684039"/>
                <a:ext cx="3481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DE" sz="800" b="1" dirty="0"/>
                  <a:t>SRB</a:t>
                </a: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C1BF9D4E-91A4-A643-B1D7-B330D48B8BEA}"/>
                  </a:ext>
                </a:extLst>
              </p:cNvPr>
              <p:cNvGrpSpPr/>
              <p:nvPr/>
            </p:nvGrpSpPr>
            <p:grpSpPr>
              <a:xfrm>
                <a:off x="6125029" y="2030460"/>
                <a:ext cx="1584939" cy="624468"/>
                <a:chOff x="4489293" y="1774655"/>
                <a:chExt cx="1584939" cy="624468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71EC3426-E321-494E-9DE8-2D481DD6CFDD}"/>
                    </a:ext>
                  </a:extLst>
                </p:cNvPr>
                <p:cNvSpPr/>
                <p:nvPr/>
              </p:nvSpPr>
              <p:spPr>
                <a:xfrm rot="16200000">
                  <a:off x="4268645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1AE1C14-1E99-004C-BB16-FD98C44B1900}"/>
                    </a:ext>
                  </a:extLst>
                </p:cNvPr>
                <p:cNvSpPr/>
                <p:nvPr/>
              </p:nvSpPr>
              <p:spPr>
                <a:xfrm rot="16200000">
                  <a:off x="4408166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F4EE31D3-9381-CF4D-91B3-F9B34A51E072}"/>
                    </a:ext>
                  </a:extLst>
                </p:cNvPr>
                <p:cNvSpPr/>
                <p:nvPr/>
              </p:nvSpPr>
              <p:spPr>
                <a:xfrm rot="16200000">
                  <a:off x="4547687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87BDB01-1A8C-C34D-8961-67B888C7C4C1}"/>
                    </a:ext>
                  </a:extLst>
                </p:cNvPr>
                <p:cNvSpPr/>
                <p:nvPr/>
              </p:nvSpPr>
              <p:spPr>
                <a:xfrm rot="16200000">
                  <a:off x="4687208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0ECC6A0-12D2-4741-93BB-6469453D7A3E}"/>
                    </a:ext>
                  </a:extLst>
                </p:cNvPr>
                <p:cNvSpPr/>
                <p:nvPr/>
              </p:nvSpPr>
              <p:spPr>
                <a:xfrm rot="16200000">
                  <a:off x="4826729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E3AAF5C-D2B0-5143-AD81-E9FD1EA362E5}"/>
                    </a:ext>
                  </a:extLst>
                </p:cNvPr>
                <p:cNvSpPr/>
                <p:nvPr/>
              </p:nvSpPr>
              <p:spPr>
                <a:xfrm rot="16200000">
                  <a:off x="4966250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055F055-4907-154A-9979-2919842ED837}"/>
                    </a:ext>
                  </a:extLst>
                </p:cNvPr>
                <p:cNvSpPr/>
                <p:nvPr/>
              </p:nvSpPr>
              <p:spPr>
                <a:xfrm rot="16200000">
                  <a:off x="5105771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B307B1E-2300-3748-ABFB-54DAF0D96B04}"/>
                    </a:ext>
                  </a:extLst>
                </p:cNvPr>
                <p:cNvSpPr/>
                <p:nvPr/>
              </p:nvSpPr>
              <p:spPr>
                <a:xfrm rot="16200000">
                  <a:off x="5245292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61DA50B-2CC4-FB43-AA06-FFA53DF1605C}"/>
                    </a:ext>
                  </a:extLst>
                </p:cNvPr>
                <p:cNvSpPr/>
                <p:nvPr/>
              </p:nvSpPr>
              <p:spPr>
                <a:xfrm rot="16200000">
                  <a:off x="5384813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B961F806-3AD9-F643-8B1F-B11A05724747}"/>
                    </a:ext>
                  </a:extLst>
                </p:cNvPr>
                <p:cNvSpPr/>
                <p:nvPr/>
              </p:nvSpPr>
              <p:spPr>
                <a:xfrm rot="16200000">
                  <a:off x="5524334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A547690-2897-9342-AE42-EBC449A79CFC}"/>
                    </a:ext>
                  </a:extLst>
                </p:cNvPr>
                <p:cNvSpPr/>
                <p:nvPr/>
              </p:nvSpPr>
              <p:spPr>
                <a:xfrm rot="16200000">
                  <a:off x="5666115" y="2033630"/>
                  <a:ext cx="624468" cy="10651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CDBC368-A6EA-1840-A857-0B062DBF35B0}"/>
                    </a:ext>
                  </a:extLst>
                </p:cNvPr>
                <p:cNvSpPr/>
                <p:nvPr/>
              </p:nvSpPr>
              <p:spPr>
                <a:xfrm rot="16200000">
                  <a:off x="5210200" y="1437319"/>
                  <a:ext cx="143125" cy="158493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cxnSp>
          <p:nvCxnSpPr>
            <p:cNvPr id="221" name="Elbow Connector 220">
              <a:extLst>
                <a:ext uri="{FF2B5EF4-FFF2-40B4-BE49-F238E27FC236}">
                  <a16:creationId xmlns:a16="http://schemas.microsoft.com/office/drawing/2014/main" id="{28F5AF60-FB4A-524D-8630-ED1E244ABC44}"/>
                </a:ext>
              </a:extLst>
            </p:cNvPr>
            <p:cNvCxnSpPr>
              <a:cxnSpLocks/>
              <a:stCxn id="67" idx="3"/>
              <a:endCxn id="112" idx="3"/>
            </p:cNvCxnSpPr>
            <p:nvPr/>
          </p:nvCxnSpPr>
          <p:spPr>
            <a:xfrm rot="10800000">
              <a:off x="5752362" y="1774656"/>
              <a:ext cx="2415724" cy="1401995"/>
            </a:xfrm>
            <a:prstGeom prst="bentConnector4">
              <a:avLst>
                <a:gd name="adj1" fmla="val 16244"/>
                <a:gd name="adj2" fmla="val 123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Elbow Connector 223">
              <a:extLst>
                <a:ext uri="{FF2B5EF4-FFF2-40B4-BE49-F238E27FC236}">
                  <a16:creationId xmlns:a16="http://schemas.microsoft.com/office/drawing/2014/main" id="{D45A945A-B1CB-5942-A433-DE84115C6814}"/>
                </a:ext>
              </a:extLst>
            </p:cNvPr>
            <p:cNvCxnSpPr>
              <a:cxnSpLocks/>
              <a:stCxn id="72" idx="3"/>
              <a:endCxn id="186" idx="3"/>
            </p:cNvCxnSpPr>
            <p:nvPr/>
          </p:nvCxnSpPr>
          <p:spPr>
            <a:xfrm rot="10800000">
              <a:off x="6321632" y="2030461"/>
              <a:ext cx="1846455" cy="448585"/>
            </a:xfrm>
            <a:prstGeom prst="bentConnector4">
              <a:avLst>
                <a:gd name="adj1" fmla="val 1742"/>
                <a:gd name="adj2" fmla="val 206748"/>
              </a:avLst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D569B77F-4097-7B45-9CBD-0C5971E29747}"/>
                </a:ext>
              </a:extLst>
            </p:cNvPr>
            <p:cNvCxnSpPr>
              <a:cxnSpLocks/>
              <a:stCxn id="71" idx="3"/>
              <a:endCxn id="187" idx="3"/>
            </p:cNvCxnSpPr>
            <p:nvPr/>
          </p:nvCxnSpPr>
          <p:spPr>
            <a:xfrm rot="10800000">
              <a:off x="6461152" y="2030460"/>
              <a:ext cx="1706934" cy="588106"/>
            </a:xfrm>
            <a:prstGeom prst="bentConnector4">
              <a:avLst>
                <a:gd name="adj1" fmla="val 3993"/>
                <a:gd name="adj2" fmla="val 174877"/>
              </a:avLst>
            </a:prstGeom>
            <a:ln w="12700">
              <a:solidFill>
                <a:srgbClr val="8259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0D166868-2682-AA46-B26F-A8209A0594FA}"/>
                </a:ext>
              </a:extLst>
            </p:cNvPr>
            <p:cNvCxnSpPr>
              <a:cxnSpLocks/>
              <a:stCxn id="69" idx="3"/>
              <a:endCxn id="188" idx="3"/>
            </p:cNvCxnSpPr>
            <p:nvPr/>
          </p:nvCxnSpPr>
          <p:spPr>
            <a:xfrm rot="10800000">
              <a:off x="6600674" y="2030460"/>
              <a:ext cx="1567413" cy="867148"/>
            </a:xfrm>
            <a:prstGeom prst="bentConnector4">
              <a:avLst>
                <a:gd name="adj1" fmla="val 6572"/>
                <a:gd name="adj2" fmla="val 146897"/>
              </a:avLst>
            </a:prstGeom>
            <a:ln w="12700">
              <a:solidFill>
                <a:srgbClr val="4363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Elbow Connector 232">
              <a:extLst>
                <a:ext uri="{FF2B5EF4-FFF2-40B4-BE49-F238E27FC236}">
                  <a16:creationId xmlns:a16="http://schemas.microsoft.com/office/drawing/2014/main" id="{976BF8D6-F1F5-254C-8B78-F6472A93F0E9}"/>
                </a:ext>
              </a:extLst>
            </p:cNvPr>
            <p:cNvCxnSpPr>
              <a:cxnSpLocks/>
              <a:stCxn id="65" idx="3"/>
              <a:endCxn id="191" idx="3"/>
            </p:cNvCxnSpPr>
            <p:nvPr/>
          </p:nvCxnSpPr>
          <p:spPr>
            <a:xfrm rot="10800000">
              <a:off x="7019236" y="2030460"/>
              <a:ext cx="1148850" cy="1425232"/>
            </a:xfrm>
            <a:prstGeom prst="bentConnector4">
              <a:avLst>
                <a:gd name="adj1" fmla="val 18398"/>
                <a:gd name="adj2" fmla="val 121104"/>
              </a:avLst>
            </a:prstGeom>
            <a:ln w="12700">
              <a:solidFill>
                <a:srgbClr val="F76D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C45B1D92-BEF2-174B-BA59-E5B16B085AFE}"/>
                </a:ext>
              </a:extLst>
            </p:cNvPr>
            <p:cNvCxnSpPr>
              <a:cxnSpLocks/>
              <a:stCxn id="66" idx="3"/>
              <a:endCxn id="190" idx="3"/>
            </p:cNvCxnSpPr>
            <p:nvPr/>
          </p:nvCxnSpPr>
          <p:spPr>
            <a:xfrm rot="10800000">
              <a:off x="6879716" y="2030461"/>
              <a:ext cx="1288371" cy="1285711"/>
            </a:xfrm>
            <a:prstGeom prst="bentConnector4">
              <a:avLst>
                <a:gd name="adj1" fmla="val 13603"/>
                <a:gd name="adj2" fmla="val 126389"/>
              </a:avLst>
            </a:prstGeom>
            <a:ln w="12700">
              <a:solidFill>
                <a:srgbClr val="E0B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98A8FDAF-A582-E14F-9CA0-CD83400C94EE}"/>
                </a:ext>
              </a:extLst>
            </p:cNvPr>
            <p:cNvCxnSpPr>
              <a:cxnSpLocks/>
              <a:stCxn id="64" idx="3"/>
              <a:endCxn id="192" idx="3"/>
            </p:cNvCxnSpPr>
            <p:nvPr/>
          </p:nvCxnSpPr>
          <p:spPr>
            <a:xfrm rot="10800000">
              <a:off x="7158758" y="2030461"/>
              <a:ext cx="1009329" cy="1564753"/>
            </a:xfrm>
            <a:prstGeom prst="bentConnector4">
              <a:avLst>
                <a:gd name="adj1" fmla="val 24043"/>
                <a:gd name="adj2" fmla="val 116762"/>
              </a:avLst>
            </a:prstGeom>
            <a:ln w="12700">
              <a:solidFill>
                <a:srgbClr val="E34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B942F841-1D8A-AD44-9C13-85B0AF0D4DB3}"/>
                </a:ext>
              </a:extLst>
            </p:cNvPr>
            <p:cNvCxnSpPr>
              <a:cxnSpLocks/>
              <a:stCxn id="63" idx="3"/>
              <a:endCxn id="193" idx="3"/>
            </p:cNvCxnSpPr>
            <p:nvPr/>
          </p:nvCxnSpPr>
          <p:spPr>
            <a:xfrm rot="10800000">
              <a:off x="7298278" y="2030460"/>
              <a:ext cx="869808" cy="1704274"/>
            </a:xfrm>
            <a:prstGeom prst="bentConnector4">
              <a:avLst>
                <a:gd name="adj1" fmla="val 32052"/>
                <a:gd name="adj2" fmla="val 113413"/>
              </a:avLst>
            </a:prstGeom>
            <a:ln w="12700">
              <a:solidFill>
                <a:srgbClr val="A463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Elbow Connector 247">
              <a:extLst>
                <a:ext uri="{FF2B5EF4-FFF2-40B4-BE49-F238E27FC236}">
                  <a16:creationId xmlns:a16="http://schemas.microsoft.com/office/drawing/2014/main" id="{0483BC61-B5B0-3B4D-A920-8BB12A5C7869}"/>
                </a:ext>
              </a:extLst>
            </p:cNvPr>
            <p:cNvCxnSpPr>
              <a:cxnSpLocks/>
              <a:stCxn id="68" idx="3"/>
              <a:endCxn id="189" idx="3"/>
            </p:cNvCxnSpPr>
            <p:nvPr/>
          </p:nvCxnSpPr>
          <p:spPr>
            <a:xfrm rot="10800000">
              <a:off x="6740194" y="2030461"/>
              <a:ext cx="1427892" cy="1006669"/>
            </a:xfrm>
            <a:prstGeom prst="bentConnector4">
              <a:avLst>
                <a:gd name="adj1" fmla="val 9744"/>
                <a:gd name="adj2" fmla="val 137051"/>
              </a:avLst>
            </a:prstGeom>
            <a:ln w="12700">
              <a:solidFill>
                <a:srgbClr val="3F75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0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54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Knierim, Michael (IISM)</dc:creator>
  <cp:lastModifiedBy>Knierim, Michael (IISM)</cp:lastModifiedBy>
  <cp:revision>63</cp:revision>
  <dcterms:created xsi:type="dcterms:W3CDTF">2022-07-26T06:48:32Z</dcterms:created>
  <dcterms:modified xsi:type="dcterms:W3CDTF">2023-11-01T13:38:22Z</dcterms:modified>
</cp:coreProperties>
</file>