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92" y="-64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GB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GB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68801-CE3A-4FCF-AD17-603777A87E75}" type="datetimeFigureOut">
              <a:rPr lang="en-GB" smtClean="0"/>
              <a:t>27/09/2021</a:t>
            </a:fld>
            <a:endParaRPr lang="en-GB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660EB-849B-4064-BEED-7DFB35EA6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6527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GB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GB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68801-CE3A-4FCF-AD17-603777A87E75}" type="datetimeFigureOut">
              <a:rPr lang="en-GB" smtClean="0"/>
              <a:t>27/09/2021</a:t>
            </a:fld>
            <a:endParaRPr lang="en-GB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660EB-849B-4064-BEED-7DFB35EA6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994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GB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GB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68801-CE3A-4FCF-AD17-603777A87E75}" type="datetimeFigureOut">
              <a:rPr lang="en-GB" smtClean="0"/>
              <a:t>27/09/2021</a:t>
            </a:fld>
            <a:endParaRPr lang="en-GB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660EB-849B-4064-BEED-7DFB35EA6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8585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GB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GB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68801-CE3A-4FCF-AD17-603777A87E75}" type="datetimeFigureOut">
              <a:rPr lang="en-GB" smtClean="0"/>
              <a:t>27/09/2021</a:t>
            </a:fld>
            <a:endParaRPr lang="en-GB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660EB-849B-4064-BEED-7DFB35EA6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592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en-GB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68801-CE3A-4FCF-AD17-603777A87E75}" type="datetimeFigureOut">
              <a:rPr lang="en-GB" smtClean="0"/>
              <a:t>27/09/2021</a:t>
            </a:fld>
            <a:endParaRPr lang="en-GB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660EB-849B-4064-BEED-7DFB35EA6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5127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GB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GB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GB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68801-CE3A-4FCF-AD17-603777A87E75}" type="datetimeFigureOut">
              <a:rPr lang="en-GB" smtClean="0"/>
              <a:t>27/09/2021</a:t>
            </a:fld>
            <a:endParaRPr lang="en-GB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660EB-849B-4064-BEED-7DFB35EA6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4587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GB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GB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GB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68801-CE3A-4FCF-AD17-603777A87E75}" type="datetimeFigureOut">
              <a:rPr lang="en-GB" smtClean="0"/>
              <a:t>27/09/2021</a:t>
            </a:fld>
            <a:endParaRPr lang="en-GB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660EB-849B-4064-BEED-7DFB35EA6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9138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GB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68801-CE3A-4FCF-AD17-603777A87E75}" type="datetimeFigureOut">
              <a:rPr lang="en-GB" smtClean="0"/>
              <a:t>27/09/2021</a:t>
            </a:fld>
            <a:endParaRPr lang="en-GB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660EB-849B-4064-BEED-7DFB35EA6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0255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68801-CE3A-4FCF-AD17-603777A87E75}" type="datetimeFigureOut">
              <a:rPr lang="en-GB" smtClean="0"/>
              <a:t>27/09/2021</a:t>
            </a:fld>
            <a:endParaRPr lang="en-GB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660EB-849B-4064-BEED-7DFB35EA6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8238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en-GB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GB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68801-CE3A-4FCF-AD17-603777A87E75}" type="datetimeFigureOut">
              <a:rPr lang="en-GB" smtClean="0"/>
              <a:t>27/09/2021</a:t>
            </a:fld>
            <a:endParaRPr lang="en-GB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660EB-849B-4064-BEED-7DFB35EA6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039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en-GB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68801-CE3A-4FCF-AD17-603777A87E75}" type="datetimeFigureOut">
              <a:rPr lang="en-GB" smtClean="0"/>
              <a:t>27/09/2021</a:t>
            </a:fld>
            <a:endParaRPr lang="en-GB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660EB-849B-4064-BEED-7DFB35EA6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9258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en-GB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GB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F68801-CE3A-4FCF-AD17-603777A87E75}" type="datetimeFigureOut">
              <a:rPr lang="en-GB" smtClean="0"/>
              <a:t>27/09/2021</a:t>
            </a:fld>
            <a:endParaRPr lang="en-GB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660EB-849B-4064-BEED-7DFB35EA6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3552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323528" y="2924944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pl-PL" sz="6000" dirty="0" err="1" smtClean="0">
                <a:latin typeface="Bahnschrift SemiBold" panose="020B0502040204020203" pitchFamily="34" charset="0"/>
              </a:rPr>
              <a:t>Credit</a:t>
            </a:r>
            <a:r>
              <a:rPr lang="pl-PL" sz="6000" dirty="0" smtClean="0">
                <a:latin typeface="Bahnschrift SemiBold" panose="020B0502040204020203" pitchFamily="34" charset="0"/>
              </a:rPr>
              <a:t> One</a:t>
            </a:r>
            <a:endParaRPr lang="en-GB" sz="6000" dirty="0">
              <a:latin typeface="Bahnschrift SemiBold" panose="020B0502040204020203" pitchFamily="34" charset="0"/>
            </a:endParaRP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251520" y="4221088"/>
            <a:ext cx="7632848" cy="2376264"/>
          </a:xfrm>
        </p:spPr>
        <p:txBody>
          <a:bodyPr>
            <a:normAutofit/>
          </a:bodyPr>
          <a:lstStyle/>
          <a:p>
            <a:pPr algn="l"/>
            <a:r>
              <a:rPr lang="pl-PL" dirty="0" smtClean="0">
                <a:latin typeface="Bahnschrift SemiCondensed" panose="020B0502040204020203" pitchFamily="34" charset="0"/>
              </a:rPr>
              <a:t>Data Science </a:t>
            </a:r>
            <a:r>
              <a:rPr lang="pl-PL" dirty="0" err="1" smtClean="0">
                <a:latin typeface="Bahnschrift SemiCondensed" panose="020B0502040204020203" pitchFamily="34" charset="0"/>
              </a:rPr>
              <a:t>Process</a:t>
            </a:r>
            <a:r>
              <a:rPr lang="pl-PL" dirty="0" smtClean="0">
                <a:latin typeface="Bahnschrift SemiCondensed" panose="020B0502040204020203" pitchFamily="34" charset="0"/>
              </a:rPr>
              <a:t> Report</a:t>
            </a:r>
          </a:p>
          <a:p>
            <a:pPr algn="l"/>
            <a:r>
              <a:rPr lang="pl-PL" dirty="0" err="1" smtClean="0">
                <a:latin typeface="Bahnschrift SemiCondensed" panose="020B0502040204020203" pitchFamily="34" charset="0"/>
              </a:rPr>
              <a:t>Predicting</a:t>
            </a:r>
            <a:r>
              <a:rPr lang="pl-PL" dirty="0" smtClean="0">
                <a:latin typeface="Bahnschrift SemiCondensed" panose="020B0502040204020203" pitchFamily="34" charset="0"/>
              </a:rPr>
              <a:t> the </a:t>
            </a:r>
            <a:r>
              <a:rPr lang="pl-PL" dirty="0" err="1" smtClean="0">
                <a:latin typeface="Bahnschrift SemiCondensed" panose="020B0502040204020203" pitchFamily="34" charset="0"/>
              </a:rPr>
              <a:t>probability</a:t>
            </a:r>
            <a:r>
              <a:rPr lang="pl-PL" dirty="0" smtClean="0">
                <a:latin typeface="Bahnschrift SemiCondensed" panose="020B0502040204020203" pitchFamily="34" charset="0"/>
              </a:rPr>
              <a:t> of </a:t>
            </a:r>
            <a:r>
              <a:rPr lang="pl-PL" dirty="0" err="1" smtClean="0">
                <a:latin typeface="Bahnschrift SemiCondensed" panose="020B0502040204020203" pitchFamily="34" charset="0"/>
              </a:rPr>
              <a:t>default</a:t>
            </a:r>
            <a:endParaRPr lang="pl-PL" dirty="0" smtClean="0">
              <a:latin typeface="Bahnschrift SemiCondensed" panose="020B0502040204020203" pitchFamily="34" charset="0"/>
            </a:endParaRPr>
          </a:p>
          <a:p>
            <a:pPr algn="l"/>
            <a:endParaRPr lang="pl-PL" sz="2000" dirty="0" smtClean="0">
              <a:latin typeface="Bahnschrift SemiCondensed" panose="020B0502040204020203" pitchFamily="34" charset="0"/>
            </a:endParaRPr>
          </a:p>
          <a:p>
            <a:pPr algn="l"/>
            <a:endParaRPr lang="pl-PL" sz="2000" dirty="0" smtClean="0">
              <a:latin typeface="Bahnschrift SemiCondensed" panose="020B0502040204020203" pitchFamily="34" charset="0"/>
            </a:endParaRPr>
          </a:p>
          <a:p>
            <a:pPr algn="l"/>
            <a:r>
              <a:rPr lang="pl-PL" sz="2400" dirty="0" err="1" smtClean="0">
                <a:latin typeface="Bahnschrift Light Condensed" panose="020B0502040204020203" pitchFamily="34" charset="0"/>
              </a:rPr>
              <a:t>Presented</a:t>
            </a:r>
            <a:r>
              <a:rPr lang="pl-PL" sz="2400" dirty="0" smtClean="0">
                <a:latin typeface="Bahnschrift Light Condensed" panose="020B0502040204020203" pitchFamily="34" charset="0"/>
              </a:rPr>
              <a:t> by Magdalena </a:t>
            </a:r>
            <a:r>
              <a:rPr lang="pl-PL" sz="2400" dirty="0" err="1" smtClean="0">
                <a:latin typeface="Bahnschrift Light Condensed" panose="020B0502040204020203" pitchFamily="34" charset="0"/>
              </a:rPr>
              <a:t>Kobusinska</a:t>
            </a:r>
            <a:endParaRPr lang="pl-PL" sz="2400" dirty="0"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5280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/>
          <p:cNvSpPr txBox="1"/>
          <p:nvPr/>
        </p:nvSpPr>
        <p:spPr>
          <a:xfrm>
            <a:off x="3131840" y="404664"/>
            <a:ext cx="57606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4400" dirty="0" smtClean="0">
                <a:latin typeface="Bahnschrift SemiBold" panose="020B0502040204020203" pitchFamily="34" charset="0"/>
              </a:rPr>
              <a:t>Data Science </a:t>
            </a:r>
            <a:r>
              <a:rPr lang="pl-PL" sz="4400" dirty="0" err="1" smtClean="0">
                <a:latin typeface="Bahnschrift SemiBold" panose="020B0502040204020203" pitchFamily="34" charset="0"/>
              </a:rPr>
              <a:t>Process</a:t>
            </a:r>
            <a:endParaRPr lang="en-GB" sz="4400" dirty="0">
              <a:latin typeface="Bahnschrift SemiBold" panose="020B0502040204020203" pitchFamily="34" charset="0"/>
            </a:endParaRPr>
          </a:p>
        </p:txBody>
      </p:sp>
      <p:sp>
        <p:nvSpPr>
          <p:cNvPr id="5" name="pole tekstowe 4"/>
          <p:cNvSpPr txBox="1"/>
          <p:nvPr/>
        </p:nvSpPr>
        <p:spPr>
          <a:xfrm>
            <a:off x="827584" y="1844824"/>
            <a:ext cx="554461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l-PL" sz="3200" dirty="0" smtClean="0">
                <a:latin typeface="Bahnschrift SemiBold" panose="020B0502040204020203" pitchFamily="34" charset="0"/>
              </a:rPr>
              <a:t>B</a:t>
            </a:r>
            <a:r>
              <a:rPr lang="pl-PL" sz="2400" dirty="0" smtClean="0">
                <a:latin typeface="Bahnschrift Light" panose="020B0502040204020203" pitchFamily="34" charset="0"/>
              </a:rPr>
              <a:t>usiness </a:t>
            </a:r>
            <a:r>
              <a:rPr lang="pl-PL" sz="2400" dirty="0" err="1" smtClean="0">
                <a:latin typeface="Bahnschrift Light" panose="020B0502040204020203" pitchFamily="34" charset="0"/>
              </a:rPr>
              <a:t>questions</a:t>
            </a:r>
            <a:endParaRPr lang="pl-PL" sz="2400" dirty="0" smtClean="0">
              <a:latin typeface="Bahnschrift Light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pl-PL" sz="3200" dirty="0" smtClean="0">
                <a:latin typeface="Bahnschrift SemiBold" panose="020B0502040204020203" pitchFamily="34" charset="0"/>
              </a:rPr>
              <a:t>A</a:t>
            </a:r>
            <a:r>
              <a:rPr lang="pl-PL" sz="2400" dirty="0" smtClean="0">
                <a:latin typeface="Bahnschrift Light" panose="020B0502040204020203" pitchFamily="34" charset="0"/>
              </a:rPr>
              <a:t>nalysis Plan</a:t>
            </a:r>
          </a:p>
          <a:p>
            <a:pPr>
              <a:lnSpc>
                <a:spcPct val="150000"/>
              </a:lnSpc>
            </a:pPr>
            <a:r>
              <a:rPr lang="pl-PL" sz="3200" dirty="0" smtClean="0">
                <a:latin typeface="Bahnschrift SemiBold" panose="020B0502040204020203" pitchFamily="34" charset="0"/>
              </a:rPr>
              <a:t>D</a:t>
            </a:r>
            <a:r>
              <a:rPr lang="pl-PL" sz="2400" dirty="0" smtClean="0">
                <a:latin typeface="Bahnschrift Light" panose="020B0502040204020203" pitchFamily="34" charset="0"/>
              </a:rPr>
              <a:t>ata Collection</a:t>
            </a:r>
          </a:p>
          <a:p>
            <a:pPr>
              <a:lnSpc>
                <a:spcPct val="150000"/>
              </a:lnSpc>
            </a:pPr>
            <a:r>
              <a:rPr lang="pl-PL" sz="3200" dirty="0" err="1" smtClean="0">
                <a:latin typeface="Bahnschrift SemiBold" panose="020B0502040204020203" pitchFamily="34" charset="0"/>
              </a:rPr>
              <a:t>I</a:t>
            </a:r>
            <a:r>
              <a:rPr lang="pl-PL" sz="2400" dirty="0" err="1" smtClean="0">
                <a:latin typeface="Bahnschrift Light" panose="020B0502040204020203" pitchFamily="34" charset="0"/>
              </a:rPr>
              <a:t>nsights</a:t>
            </a:r>
            <a:endParaRPr lang="pl-PL" sz="2400" dirty="0" smtClean="0">
              <a:latin typeface="Bahnschrift Light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pl-PL" sz="3200" dirty="0" err="1" smtClean="0">
                <a:latin typeface="Bahnschrift SemiBold" panose="020B0502040204020203" pitchFamily="34" charset="0"/>
              </a:rPr>
              <a:t>R</a:t>
            </a:r>
            <a:r>
              <a:rPr lang="pl-PL" sz="2400" dirty="0" err="1" smtClean="0">
                <a:latin typeface="Bahnschrift Light" panose="020B0502040204020203" pitchFamily="34" charset="0"/>
              </a:rPr>
              <a:t>ecommendations</a:t>
            </a:r>
            <a:endParaRPr lang="en-GB" sz="2400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580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/>
          <p:cNvSpPr txBox="1"/>
          <p:nvPr/>
        </p:nvSpPr>
        <p:spPr>
          <a:xfrm>
            <a:off x="2411760" y="404664"/>
            <a:ext cx="64807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4400" dirty="0" smtClean="0">
                <a:latin typeface="Bahnschrift SemiBold" panose="020B0502040204020203" pitchFamily="34" charset="0"/>
              </a:rPr>
              <a:t>Business </a:t>
            </a:r>
            <a:r>
              <a:rPr lang="pl-PL" sz="4400" dirty="0" err="1" smtClean="0">
                <a:latin typeface="Bahnschrift SemiBold" panose="020B0502040204020203" pitchFamily="34" charset="0"/>
              </a:rPr>
              <a:t>Questions</a:t>
            </a:r>
            <a:endParaRPr lang="en-GB" sz="4400" dirty="0">
              <a:latin typeface="Bahnschrift SemiBold" panose="020B0502040204020203" pitchFamily="34" charset="0"/>
            </a:endParaRPr>
          </a:p>
        </p:txBody>
      </p:sp>
      <p:sp>
        <p:nvSpPr>
          <p:cNvPr id="2" name="pole tekstowe 1"/>
          <p:cNvSpPr txBox="1"/>
          <p:nvPr/>
        </p:nvSpPr>
        <p:spPr>
          <a:xfrm>
            <a:off x="683568" y="2204864"/>
            <a:ext cx="763284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000" dirty="0" err="1" smtClean="0">
                <a:latin typeface="Bahnschrift Light" panose="020B0502040204020203" pitchFamily="34" charset="0"/>
              </a:rPr>
              <a:t>What</a:t>
            </a:r>
            <a:r>
              <a:rPr lang="pl-PL" sz="2000" dirty="0" smtClean="0">
                <a:latin typeface="Bahnschrift Light" panose="020B0502040204020203" pitchFamily="34" charset="0"/>
              </a:rPr>
              <a:t> </a:t>
            </a:r>
            <a:r>
              <a:rPr lang="pl-PL" sz="2000" dirty="0" err="1" smtClean="0">
                <a:latin typeface="Bahnschrift Light" panose="020B0502040204020203" pitchFamily="34" charset="0"/>
              </a:rPr>
              <a:t>are</a:t>
            </a:r>
            <a:r>
              <a:rPr lang="pl-PL" sz="2000" dirty="0" smtClean="0">
                <a:latin typeface="Bahnschrift Light" panose="020B0502040204020203" pitchFamily="34" charset="0"/>
              </a:rPr>
              <a:t> the </a:t>
            </a:r>
            <a:r>
              <a:rPr lang="pl-PL" sz="2000" dirty="0" err="1" smtClean="0">
                <a:latin typeface="Bahnschrift Light" panose="020B0502040204020203" pitchFamily="34" charset="0"/>
              </a:rPr>
              <a:t>key</a:t>
            </a:r>
            <a:r>
              <a:rPr lang="pl-PL" sz="2000" dirty="0" smtClean="0">
                <a:latin typeface="Bahnschrift Light" panose="020B0502040204020203" pitchFamily="34" charset="0"/>
              </a:rPr>
              <a:t> </a:t>
            </a:r>
            <a:r>
              <a:rPr lang="pl-PL" sz="2000" dirty="0" err="1" smtClean="0">
                <a:latin typeface="Bahnschrift Light" panose="020B0502040204020203" pitchFamily="34" charset="0"/>
              </a:rPr>
              <a:t>factors</a:t>
            </a:r>
            <a:r>
              <a:rPr lang="pl-PL" sz="2000" dirty="0" smtClean="0">
                <a:latin typeface="Bahnschrift Light" panose="020B0502040204020203" pitchFamily="34" charset="0"/>
              </a:rPr>
              <a:t> to </a:t>
            </a:r>
            <a:r>
              <a:rPr lang="pl-PL" sz="2000" dirty="0" err="1" smtClean="0">
                <a:latin typeface="Bahnschrift Light" panose="020B0502040204020203" pitchFamily="34" charset="0"/>
              </a:rPr>
              <a:t>decide</a:t>
            </a:r>
            <a:r>
              <a:rPr lang="pl-PL" sz="2000" dirty="0" smtClean="0">
                <a:latin typeface="Bahnschrift Light" panose="020B0502040204020203" pitchFamily="34" charset="0"/>
              </a:rPr>
              <a:t> </a:t>
            </a:r>
            <a:r>
              <a:rPr lang="pl-PL" sz="2000" dirty="0" err="1" smtClean="0">
                <a:latin typeface="Bahnschrift Light" panose="020B0502040204020203" pitchFamily="34" charset="0"/>
              </a:rPr>
              <a:t>one’s</a:t>
            </a:r>
            <a:r>
              <a:rPr lang="pl-PL" sz="2000" dirty="0" smtClean="0">
                <a:latin typeface="Bahnschrift Light" panose="020B0502040204020203" pitchFamily="34" charset="0"/>
              </a:rPr>
              <a:t> </a:t>
            </a:r>
            <a:r>
              <a:rPr lang="pl-PL" sz="2000" dirty="0" err="1" smtClean="0">
                <a:latin typeface="Bahnschrift Light" panose="020B0502040204020203" pitchFamily="34" charset="0"/>
              </a:rPr>
              <a:t>probability</a:t>
            </a:r>
            <a:r>
              <a:rPr lang="pl-PL" sz="2000" dirty="0" smtClean="0">
                <a:latin typeface="Bahnschrift Light" panose="020B0502040204020203" pitchFamily="34" charset="0"/>
              </a:rPr>
              <a:t> of </a:t>
            </a:r>
            <a:r>
              <a:rPr lang="pl-PL" sz="2000" dirty="0" err="1" smtClean="0">
                <a:latin typeface="Bahnschrift Light" panose="020B0502040204020203" pitchFamily="34" charset="0"/>
              </a:rPr>
              <a:t>default</a:t>
            </a:r>
            <a:r>
              <a:rPr lang="pl-PL" sz="2000" dirty="0" smtClean="0">
                <a:latin typeface="Bahnschrift Light" panose="020B0502040204020203" pitchFamily="34" charset="0"/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sz="2000" dirty="0" smtClean="0">
              <a:latin typeface="Bahnschrift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000" dirty="0" err="1" smtClean="0">
                <a:latin typeface="Bahnschrift Light" panose="020B0502040204020203" pitchFamily="34" charset="0"/>
              </a:rPr>
              <a:t>What</a:t>
            </a:r>
            <a:r>
              <a:rPr lang="pl-PL" sz="2000" dirty="0" smtClean="0">
                <a:latin typeface="Bahnschrift Light" panose="020B0502040204020203" pitchFamily="34" charset="0"/>
              </a:rPr>
              <a:t> </a:t>
            </a:r>
            <a:r>
              <a:rPr lang="pl-PL" sz="2000" dirty="0" err="1" smtClean="0">
                <a:latin typeface="Bahnschrift Light" panose="020B0502040204020203" pitchFamily="34" charset="0"/>
              </a:rPr>
              <a:t>is</a:t>
            </a:r>
            <a:r>
              <a:rPr lang="pl-PL" sz="2000" dirty="0" smtClean="0">
                <a:latin typeface="Bahnschrift Light" panose="020B0502040204020203" pitchFamily="34" charset="0"/>
              </a:rPr>
              <a:t> the </a:t>
            </a:r>
            <a:r>
              <a:rPr lang="pl-PL" sz="2000" dirty="0" err="1" smtClean="0">
                <a:latin typeface="Bahnschrift Light" panose="020B0502040204020203" pitchFamily="34" charset="0"/>
              </a:rPr>
              <a:t>best</a:t>
            </a:r>
            <a:r>
              <a:rPr lang="pl-PL" sz="2000" dirty="0" smtClean="0">
                <a:latin typeface="Bahnschrift Light" panose="020B0502040204020203" pitchFamily="34" charset="0"/>
              </a:rPr>
              <a:t> </a:t>
            </a:r>
            <a:r>
              <a:rPr lang="pl-PL" sz="2000" dirty="0" err="1" smtClean="0">
                <a:latin typeface="Bahnschrift Light" panose="020B0502040204020203" pitchFamily="34" charset="0"/>
              </a:rPr>
              <a:t>way</a:t>
            </a:r>
            <a:r>
              <a:rPr lang="pl-PL" sz="2000" dirty="0" smtClean="0">
                <a:latin typeface="Bahnschrift Light" panose="020B0502040204020203" pitchFamily="34" charset="0"/>
              </a:rPr>
              <a:t> to </a:t>
            </a:r>
            <a:r>
              <a:rPr lang="pl-PL" sz="2000" dirty="0" err="1" smtClean="0">
                <a:latin typeface="Bahnschrift Light" panose="020B0502040204020203" pitchFamily="34" charset="0"/>
              </a:rPr>
              <a:t>decide</a:t>
            </a:r>
            <a:r>
              <a:rPr lang="pl-PL" sz="2000" dirty="0" smtClean="0">
                <a:latin typeface="Bahnschrift Light" panose="020B0502040204020203" pitchFamily="34" charset="0"/>
              </a:rPr>
              <a:t> </a:t>
            </a:r>
            <a:r>
              <a:rPr lang="pl-PL" sz="2000" dirty="0" err="1" smtClean="0">
                <a:latin typeface="Bahnschrift Light" panose="020B0502040204020203" pitchFamily="34" charset="0"/>
              </a:rPr>
              <a:t>how</a:t>
            </a:r>
            <a:r>
              <a:rPr lang="pl-PL" sz="2000" dirty="0" smtClean="0">
                <a:latin typeface="Bahnschrift Light" panose="020B0502040204020203" pitchFamily="34" charset="0"/>
              </a:rPr>
              <a:t> much </a:t>
            </a:r>
            <a:r>
              <a:rPr lang="pl-PL" sz="2000" dirty="0" err="1" smtClean="0">
                <a:latin typeface="Bahnschrift Light" panose="020B0502040204020203" pitchFamily="34" charset="0"/>
              </a:rPr>
              <a:t>credit</a:t>
            </a:r>
            <a:r>
              <a:rPr lang="pl-PL" sz="2000" dirty="0" smtClean="0">
                <a:latin typeface="Bahnschrift Light" panose="020B0502040204020203" pitchFamily="34" charset="0"/>
              </a:rPr>
              <a:t> </a:t>
            </a:r>
            <a:r>
              <a:rPr lang="pl-PL" sz="2000" dirty="0" err="1" smtClean="0">
                <a:latin typeface="Bahnschrift Light" panose="020B0502040204020203" pitchFamily="34" charset="0"/>
              </a:rPr>
              <a:t>allow</a:t>
            </a:r>
            <a:r>
              <a:rPr lang="pl-PL" sz="2000" dirty="0" smtClean="0">
                <a:latin typeface="Bahnschrift Light" panose="020B0502040204020203" pitchFamily="34" charset="0"/>
              </a:rPr>
              <a:t> the </a:t>
            </a:r>
            <a:r>
              <a:rPr lang="pl-PL" sz="2000" dirty="0" err="1" smtClean="0">
                <a:latin typeface="Bahnschrift Light" panose="020B0502040204020203" pitchFamily="34" charset="0"/>
              </a:rPr>
              <a:t>customers</a:t>
            </a:r>
            <a:r>
              <a:rPr lang="pl-PL" sz="2000" dirty="0" smtClean="0">
                <a:latin typeface="Bahnschrift Light" panose="020B0502040204020203" pitchFamily="34" charset="0"/>
              </a:rPr>
              <a:t> to </a:t>
            </a:r>
            <a:r>
              <a:rPr lang="pl-PL" sz="2000" dirty="0" err="1" smtClean="0">
                <a:latin typeface="Bahnschrift Light" panose="020B0502040204020203" pitchFamily="34" charset="0"/>
              </a:rPr>
              <a:t>get</a:t>
            </a:r>
            <a:r>
              <a:rPr lang="pl-PL" sz="2000" dirty="0" smtClean="0">
                <a:latin typeface="Bahnschrift Light" panose="020B0502040204020203" pitchFamily="34" charset="0"/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sz="2000" dirty="0" smtClean="0">
              <a:latin typeface="Bahnschrift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000" dirty="0" err="1" smtClean="0">
                <a:latin typeface="Bahnschrift Light" panose="020B0502040204020203" pitchFamily="34" charset="0"/>
              </a:rPr>
              <a:t>What</a:t>
            </a:r>
            <a:r>
              <a:rPr lang="pl-PL" sz="2000" dirty="0" smtClean="0">
                <a:latin typeface="Bahnschrift Light" panose="020B0502040204020203" pitchFamily="34" charset="0"/>
              </a:rPr>
              <a:t> </a:t>
            </a:r>
            <a:r>
              <a:rPr lang="pl-PL" sz="2000" dirty="0" err="1" smtClean="0">
                <a:latin typeface="Bahnschrift Light" panose="020B0502040204020203" pitchFamily="34" charset="0"/>
              </a:rPr>
              <a:t>are</a:t>
            </a:r>
            <a:r>
              <a:rPr lang="pl-PL" sz="2000" dirty="0" smtClean="0">
                <a:latin typeface="Bahnschrift Light" panose="020B0502040204020203" pitchFamily="34" charset="0"/>
              </a:rPr>
              <a:t> the </a:t>
            </a:r>
            <a:r>
              <a:rPr lang="pl-PL" sz="2000" dirty="0" err="1" smtClean="0">
                <a:latin typeface="Bahnschrift Light" panose="020B0502040204020203" pitchFamily="34" charset="0"/>
              </a:rPr>
              <a:t>odds</a:t>
            </a:r>
            <a:r>
              <a:rPr lang="pl-PL" sz="2000" dirty="0" smtClean="0">
                <a:latin typeface="Bahnschrift Light" panose="020B0502040204020203" pitchFamily="34" charset="0"/>
              </a:rPr>
              <a:t> and </a:t>
            </a:r>
            <a:r>
              <a:rPr lang="pl-PL" sz="2000" dirty="0" err="1" smtClean="0">
                <a:latin typeface="Bahnschrift Light" panose="020B0502040204020203" pitchFamily="34" charset="0"/>
              </a:rPr>
              <a:t>what</a:t>
            </a:r>
            <a:r>
              <a:rPr lang="pl-PL" sz="2000" dirty="0" smtClean="0">
                <a:latin typeface="Bahnschrift Light" panose="020B0502040204020203" pitchFamily="34" charset="0"/>
              </a:rPr>
              <a:t> </a:t>
            </a:r>
            <a:r>
              <a:rPr lang="pl-PL" sz="2000" dirty="0" err="1" smtClean="0">
                <a:latin typeface="Bahnschrift Light" panose="020B0502040204020203" pitchFamily="34" charset="0"/>
              </a:rPr>
              <a:t>can</a:t>
            </a:r>
            <a:r>
              <a:rPr lang="pl-PL" sz="2000" dirty="0" smtClean="0">
                <a:latin typeface="Bahnschrift Light" panose="020B0502040204020203" pitchFamily="34" charset="0"/>
              </a:rPr>
              <a:t> be </a:t>
            </a:r>
            <a:r>
              <a:rPr lang="pl-PL" sz="2000" dirty="0" err="1" smtClean="0">
                <a:latin typeface="Bahnschrift Light" panose="020B0502040204020203" pitchFamily="34" charset="0"/>
              </a:rPr>
              <a:t>done</a:t>
            </a:r>
            <a:r>
              <a:rPr lang="pl-PL" sz="2000" dirty="0" smtClean="0">
                <a:latin typeface="Bahnschrift Light" panose="020B0502040204020203" pitchFamily="34" charset="0"/>
              </a:rPr>
              <a:t> to </a:t>
            </a:r>
            <a:r>
              <a:rPr lang="pl-PL" sz="2000" dirty="0" err="1" smtClean="0">
                <a:latin typeface="Bahnschrift Light" panose="020B0502040204020203" pitchFamily="34" charset="0"/>
              </a:rPr>
              <a:t>avert</a:t>
            </a:r>
            <a:r>
              <a:rPr lang="pl-PL" sz="2000" dirty="0" smtClean="0">
                <a:latin typeface="Bahnschrift Light" panose="020B0502040204020203" pitchFamily="34" charset="0"/>
              </a:rPr>
              <a:t> </a:t>
            </a:r>
            <a:r>
              <a:rPr lang="pl-PL" sz="2000" dirty="0" err="1" smtClean="0">
                <a:latin typeface="Bahnschrift Light" panose="020B0502040204020203" pitchFamily="34" charset="0"/>
              </a:rPr>
              <a:t>Credit</a:t>
            </a:r>
            <a:r>
              <a:rPr lang="pl-PL" sz="2000" dirty="0" smtClean="0">
                <a:latin typeface="Bahnschrift Light" panose="020B0502040204020203" pitchFamily="34" charset="0"/>
              </a:rPr>
              <a:t> One </a:t>
            </a:r>
            <a:r>
              <a:rPr lang="pl-PL" sz="2000" dirty="0" err="1" smtClean="0">
                <a:latin typeface="Bahnschrift Light" panose="020B0502040204020203" pitchFamily="34" charset="0"/>
              </a:rPr>
              <a:t>collapse</a:t>
            </a:r>
            <a:r>
              <a:rPr lang="pl-PL" sz="2000" dirty="0" smtClean="0">
                <a:latin typeface="Bahnschrift Light" panose="020B0502040204020203" pitchFamily="34" charset="0"/>
              </a:rPr>
              <a:t> </a:t>
            </a:r>
            <a:r>
              <a:rPr lang="pl-PL" sz="2000" dirty="0" err="1" smtClean="0">
                <a:latin typeface="Bahnschrift Light" panose="020B0502040204020203" pitchFamily="34" charset="0"/>
              </a:rPr>
              <a:t>because</a:t>
            </a:r>
            <a:r>
              <a:rPr lang="pl-PL" sz="2000" dirty="0" smtClean="0">
                <a:latin typeface="Bahnschrift Light" panose="020B0502040204020203" pitchFamily="34" charset="0"/>
              </a:rPr>
              <a:t> of </a:t>
            </a:r>
            <a:r>
              <a:rPr lang="pl-PL" sz="2000" dirty="0" err="1" smtClean="0">
                <a:latin typeface="Bahnschrift Light" panose="020B0502040204020203" pitchFamily="34" charset="0"/>
              </a:rPr>
              <a:t>increasing</a:t>
            </a:r>
            <a:r>
              <a:rPr lang="pl-PL" sz="2000" dirty="0" smtClean="0">
                <a:latin typeface="Bahnschrift Light" panose="020B0502040204020203" pitchFamily="34" charset="0"/>
              </a:rPr>
              <a:t> </a:t>
            </a:r>
            <a:r>
              <a:rPr lang="pl-PL" sz="2000" dirty="0" err="1" smtClean="0">
                <a:latin typeface="Bahnschrift Light" panose="020B0502040204020203" pitchFamily="34" charset="0"/>
              </a:rPr>
              <a:t>number</a:t>
            </a:r>
            <a:r>
              <a:rPr lang="pl-PL" sz="2000" dirty="0" smtClean="0">
                <a:latin typeface="Bahnschrift Light" panose="020B0502040204020203" pitchFamily="34" charset="0"/>
              </a:rPr>
              <a:t> of </a:t>
            </a:r>
            <a:r>
              <a:rPr lang="pl-PL" sz="2000" dirty="0" err="1" smtClean="0">
                <a:latin typeface="Bahnschrift Light" panose="020B0502040204020203" pitchFamily="34" charset="0"/>
              </a:rPr>
              <a:t>people</a:t>
            </a:r>
            <a:r>
              <a:rPr lang="pl-PL" sz="2000" dirty="0" smtClean="0">
                <a:latin typeface="Bahnschrift Light" panose="020B0502040204020203" pitchFamily="34" charset="0"/>
              </a:rPr>
              <a:t> </a:t>
            </a:r>
            <a:r>
              <a:rPr lang="pl-PL" sz="2000" dirty="0" err="1" smtClean="0">
                <a:latin typeface="Bahnschrift Light" panose="020B0502040204020203" pitchFamily="34" charset="0"/>
              </a:rPr>
              <a:t>who</a:t>
            </a:r>
            <a:r>
              <a:rPr lang="pl-PL" sz="2000" dirty="0" smtClean="0">
                <a:latin typeface="Bahnschrift Light" panose="020B0502040204020203" pitchFamily="34" charset="0"/>
              </a:rPr>
              <a:t> </a:t>
            </a:r>
            <a:r>
              <a:rPr lang="pl-PL" sz="2000" dirty="0" err="1" smtClean="0">
                <a:latin typeface="Bahnschrift Light" panose="020B0502040204020203" pitchFamily="34" charset="0"/>
              </a:rPr>
              <a:t>defaulted</a:t>
            </a:r>
            <a:r>
              <a:rPr lang="pl-PL" sz="2000" dirty="0" smtClean="0">
                <a:latin typeface="Bahnschrift Light" panose="020B0502040204020203" pitchFamily="34" charset="0"/>
              </a:rPr>
              <a:t> on </a:t>
            </a:r>
            <a:r>
              <a:rPr lang="pl-PL" sz="2000" dirty="0" err="1" smtClean="0">
                <a:latin typeface="Bahnschrift Light" panose="020B0502040204020203" pitchFamily="34" charset="0"/>
              </a:rPr>
              <a:t>loans</a:t>
            </a:r>
            <a:r>
              <a:rPr lang="pl-PL" sz="2000" dirty="0" smtClean="0">
                <a:latin typeface="Bahnschrift Light" panose="020B0502040204020203" pitchFamily="34" charset="0"/>
              </a:rPr>
              <a:t>?</a:t>
            </a:r>
            <a:endParaRPr lang="en-GB" sz="2000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0696375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81</Words>
  <Application>Microsoft Office PowerPoint</Application>
  <PresentationFormat>Pokaz na ekranie (4:3)</PresentationFormat>
  <Paragraphs>18</Paragraphs>
  <Slides>3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3</vt:i4>
      </vt:variant>
    </vt:vector>
  </HeadingPairs>
  <TitlesOfParts>
    <vt:vector size="4" baseType="lpstr">
      <vt:lpstr>Motyw pakietu Office</vt:lpstr>
      <vt:lpstr>Credit One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CreditOne</dc:title>
  <dc:creator>Windows User</dc:creator>
  <cp:lastModifiedBy>Windows User</cp:lastModifiedBy>
  <cp:revision>3</cp:revision>
  <dcterms:created xsi:type="dcterms:W3CDTF">2021-09-27T14:41:50Z</dcterms:created>
  <dcterms:modified xsi:type="dcterms:W3CDTF">2021-09-27T15:15:46Z</dcterms:modified>
</cp:coreProperties>
</file>