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4172" r:id="rId3"/>
  </p:sldMasterIdLst>
  <p:notesMasterIdLst>
    <p:notesMasterId r:id="rId7"/>
  </p:notesMasterIdLst>
  <p:sldIdLst>
    <p:sldId id="587" r:id="rId4"/>
    <p:sldId id="589" r:id="rId5"/>
    <p:sldId id="588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A"/>
    <a:srgbClr val="0000FF"/>
    <a:srgbClr val="000099"/>
    <a:srgbClr val="FF7F7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EEB36-793F-4797-833C-F0CBCDDF4694}" v="991" dt="2018-10-19T12:41:44.510"/>
    <p1510:client id="{4135066C-818F-4FE4-B755-1F48105671B9}" v="1" dt="2018-10-22T09:33:00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100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omniak" userId="68de1585c4fbea2a" providerId="Windows Live" clId="Web-{4135066C-818F-4FE4-B755-1F48105671B9}"/>
    <pc:docChg chg="addSld modSld">
      <pc:chgData name="Martin Gromniak" userId="68de1585c4fbea2a" providerId="Windows Live" clId="Web-{4135066C-818F-4FE4-B755-1F48105671B9}" dt="2018-10-22T09:39:31.915" v="260" actId="20577"/>
      <pc:docMkLst>
        <pc:docMk/>
      </pc:docMkLst>
      <pc:sldChg chg="addSp delSp modSp">
        <pc:chgData name="Martin Gromniak" userId="68de1585c4fbea2a" providerId="Windows Live" clId="Web-{4135066C-818F-4FE4-B755-1F48105671B9}" dt="2018-10-22T09:35:30.173" v="215" actId="1076"/>
        <pc:sldMkLst>
          <pc:docMk/>
          <pc:sldMk cId="620282644" sldId="587"/>
        </pc:sldMkLst>
        <pc:spChg chg="mod">
          <ac:chgData name="Martin Gromniak" userId="68de1585c4fbea2a" providerId="Windows Live" clId="Web-{4135066C-818F-4FE4-B755-1F48105671B9}" dt="2018-10-22T09:02:10.297" v="2" actId="20577"/>
          <ac:spMkLst>
            <pc:docMk/>
            <pc:sldMk cId="620282644" sldId="587"/>
            <ac:spMk id="2" creationId="{00000000-0000-0000-0000-000000000000}"/>
          </ac:spMkLst>
        </pc:spChg>
        <pc:spChg chg="mod">
          <ac:chgData name="Martin Gromniak" userId="68de1585c4fbea2a" providerId="Windows Live" clId="Web-{4135066C-818F-4FE4-B755-1F48105671B9}" dt="2018-10-22T09:35:22.267" v="211" actId="20577"/>
          <ac:spMkLst>
            <pc:docMk/>
            <pc:sldMk cId="620282644" sldId="587"/>
            <ac:spMk id="3" creationId="{321C317A-E615-47DE-8976-E1F6890643A8}"/>
          </ac:spMkLst>
        </pc:spChg>
        <pc:spChg chg="add mod">
          <ac:chgData name="Martin Gromniak" userId="68de1585c4fbea2a" providerId="Windows Live" clId="Web-{4135066C-818F-4FE4-B755-1F48105671B9}" dt="2018-10-22T09:35:30.173" v="215" actId="1076"/>
          <ac:spMkLst>
            <pc:docMk/>
            <pc:sldMk cId="620282644" sldId="587"/>
            <ac:spMk id="7" creationId="{CAD30706-D1EF-42A9-893C-7589A97C8DE7}"/>
          </ac:spMkLst>
        </pc:spChg>
        <pc:spChg chg="add del mod">
          <ac:chgData name="Martin Gromniak" userId="68de1585c4fbea2a" providerId="Windows Live" clId="Web-{4135066C-818F-4FE4-B755-1F48105671B9}" dt="2018-10-22T09:15:55.214" v="60"/>
          <ac:spMkLst>
            <pc:docMk/>
            <pc:sldMk cId="620282644" sldId="587"/>
            <ac:spMk id="8" creationId="{BE13602F-A1E0-4371-8E32-1CAC17881E96}"/>
          </ac:spMkLst>
        </pc:spChg>
        <pc:spChg chg="mod">
          <ac:chgData name="Martin Gromniak" userId="68de1585c4fbea2a" providerId="Windows Live" clId="Web-{4135066C-818F-4FE4-B755-1F48105671B9}" dt="2018-10-22T09:26:15.625" v="124" actId="20577"/>
          <ac:spMkLst>
            <pc:docMk/>
            <pc:sldMk cId="620282644" sldId="587"/>
            <ac:spMk id="9222" creationId="{00000000-0000-0000-0000-000000000000}"/>
          </ac:spMkLst>
        </pc:spChg>
        <pc:picChg chg="del mod">
          <ac:chgData name="Martin Gromniak" userId="68de1585c4fbea2a" providerId="Windows Live" clId="Web-{4135066C-818F-4FE4-B755-1F48105671B9}" dt="2018-10-22T09:13:30.475" v="48"/>
          <ac:picMkLst>
            <pc:docMk/>
            <pc:sldMk cId="620282644" sldId="587"/>
            <ac:picMk id="4" creationId="{2698488A-7057-4CAC-A98C-EA9EE553671C}"/>
          </ac:picMkLst>
        </pc:picChg>
        <pc:picChg chg="add mod">
          <ac:chgData name="Martin Gromniak" userId="68de1585c4fbea2a" providerId="Windows Live" clId="Web-{4135066C-818F-4FE4-B755-1F48105671B9}" dt="2018-10-22T09:35:25.485" v="214" actId="1076"/>
          <ac:picMkLst>
            <pc:docMk/>
            <pc:sldMk cId="620282644" sldId="587"/>
            <ac:picMk id="5" creationId="{73C5DA95-4840-47E4-A927-DA0A24910AC7}"/>
          </ac:picMkLst>
        </pc:picChg>
      </pc:sldChg>
      <pc:sldChg chg="modSp">
        <pc:chgData name="Martin Gromniak" userId="68de1585c4fbea2a" providerId="Windows Live" clId="Web-{4135066C-818F-4FE4-B755-1F48105671B9}" dt="2018-10-22T09:39:31.915" v="260" actId="20577"/>
        <pc:sldMkLst>
          <pc:docMk/>
          <pc:sldMk cId="437113013" sldId="588"/>
        </pc:sldMkLst>
        <pc:spChg chg="mod">
          <ac:chgData name="Martin Gromniak" userId="68de1585c4fbea2a" providerId="Windows Live" clId="Web-{4135066C-818F-4FE4-B755-1F48105671B9}" dt="2018-10-22T09:26:06.139" v="121" actId="20577"/>
          <ac:spMkLst>
            <pc:docMk/>
            <pc:sldMk cId="437113013" sldId="588"/>
            <ac:spMk id="2" creationId="{5A824C46-D659-41B2-B521-B36016F1ADA7}"/>
          </ac:spMkLst>
        </pc:spChg>
        <pc:spChg chg="mod">
          <ac:chgData name="Martin Gromniak" userId="68de1585c4fbea2a" providerId="Windows Live" clId="Web-{4135066C-818F-4FE4-B755-1F48105671B9}" dt="2018-10-22T09:39:31.915" v="260" actId="20577"/>
          <ac:spMkLst>
            <pc:docMk/>
            <pc:sldMk cId="437113013" sldId="588"/>
            <ac:spMk id="3" creationId="{31EE5C39-93CE-4A11-B0DD-F223A29454CF}"/>
          </ac:spMkLst>
        </pc:spChg>
      </pc:sldChg>
      <pc:sldChg chg="delSp modSp add replId">
        <pc:chgData name="Martin Gromniak" userId="68de1585c4fbea2a" providerId="Windows Live" clId="Web-{4135066C-818F-4FE4-B755-1F48105671B9}" dt="2018-10-22T09:36:57.004" v="247" actId="20577"/>
        <pc:sldMkLst>
          <pc:docMk/>
          <pc:sldMk cId="1591443979" sldId="589"/>
        </pc:sldMkLst>
        <pc:spChg chg="mod">
          <ac:chgData name="Martin Gromniak" userId="68de1585c4fbea2a" providerId="Windows Live" clId="Web-{4135066C-818F-4FE4-B755-1F48105671B9}" dt="2018-10-22T09:36:49.832" v="244" actId="20577"/>
          <ac:spMkLst>
            <pc:docMk/>
            <pc:sldMk cId="1591443979" sldId="589"/>
            <ac:spMk id="3" creationId="{321C317A-E615-47DE-8976-E1F6890643A8}"/>
          </ac:spMkLst>
        </pc:spChg>
        <pc:spChg chg="del">
          <ac:chgData name="Martin Gromniak" userId="68de1585c4fbea2a" providerId="Windows Live" clId="Web-{4135066C-818F-4FE4-B755-1F48105671B9}" dt="2018-10-22T09:35:46.095" v="219"/>
          <ac:spMkLst>
            <pc:docMk/>
            <pc:sldMk cId="1591443979" sldId="589"/>
            <ac:spMk id="7" creationId="{CAD30706-D1EF-42A9-893C-7589A97C8DE7}"/>
          </ac:spMkLst>
        </pc:spChg>
        <pc:spChg chg="mod">
          <ac:chgData name="Martin Gromniak" userId="68de1585c4fbea2a" providerId="Windows Live" clId="Web-{4135066C-818F-4FE4-B755-1F48105671B9}" dt="2018-10-22T09:36:57.004" v="247" actId="20577"/>
          <ac:spMkLst>
            <pc:docMk/>
            <pc:sldMk cId="1591443979" sldId="589"/>
            <ac:spMk id="9222" creationId="{00000000-0000-0000-0000-000000000000}"/>
          </ac:spMkLst>
        </pc:spChg>
        <pc:picChg chg="del">
          <ac:chgData name="Martin Gromniak" userId="68de1585c4fbea2a" providerId="Windows Live" clId="Web-{4135066C-818F-4FE4-B755-1F48105671B9}" dt="2018-10-22T09:34:46.235" v="194"/>
          <ac:picMkLst>
            <pc:docMk/>
            <pc:sldMk cId="1591443979" sldId="589"/>
            <ac:picMk id="5" creationId="{73C5DA95-4840-47E4-A927-DA0A24910A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4E930-8B2D-4A02-9951-3A1C724343EE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32DFE-ABC8-41C7-9D0E-F4D80D222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10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40B7F2C7-00F4-44D6-84A7-252FEA301EF9}" type="slidenum">
              <a:rPr lang="en-GB" smtClean="0">
                <a:solidFill>
                  <a:srgbClr val="000000"/>
                </a:solidFill>
              </a:rPr>
              <a:pPr eaLnBrk="1" hangingPunct="1"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934856" y="720014"/>
            <a:ext cx="5443748" cy="36000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172" y="4561108"/>
            <a:ext cx="5847634" cy="43170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indent="0">
              <a:buFont typeface="Wingdings"/>
              <a:buNone/>
            </a:pPr>
            <a:endParaRPr lang="en-US" baseline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65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40B7F2C7-00F4-44D6-84A7-252FEA301EF9}" type="slidenum">
              <a:rPr lang="en-GB" smtClean="0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934856" y="720014"/>
            <a:ext cx="5443748" cy="360006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31172" y="4561108"/>
            <a:ext cx="5847634" cy="431700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indent="0">
              <a:buFont typeface="Wingdings"/>
              <a:buNone/>
            </a:pPr>
            <a:endParaRPr lang="en-US" baseline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942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7BD14-F013-4A15-890F-339259989F27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B54D0-6A98-4A5B-9BA5-70DE7BE4E01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CFCC8-AD0E-404E-8402-A5B2657161D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1C51-EABA-4CDF-B556-2784386848D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E0E68-6242-4CCE-ABF4-6B4F3E325F20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06DFD-953D-4C7C-80E1-BF005B2C45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B4FF6-BB95-41CC-85D7-1FE46FEC869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0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74663" y="3581400"/>
            <a:ext cx="8193087" cy="1588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DAB1-C01B-4687-9FBE-182A2CD0D058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08884-0E5D-492B-8E89-5EEEED715CE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11B58-BA18-4BD5-B41A-D8925C7CCE2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4757F-3180-4EE1-9833-679B0BB2248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74663" y="4418013"/>
            <a:ext cx="8193087" cy="158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FE75-51F4-452C-B8F5-D2EF43C93B69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E15A1-5277-4641-ACC1-F53D5FEE4A2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9FC4-955B-47D5-BE6E-CC6E87CA234D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B6EA-6294-4287-8737-4246D47FE98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B075C-2FFD-4E39-B896-928FB6F88C7E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748F5-E7D6-42B9-B341-CF132D0400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61FF5-3AC1-43BE-86E7-08C0AEE6A454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45F53-E8CD-4341-AFEC-2D7CE232639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6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C328-B7B3-40A2-9F9D-BDDE52D8C0EC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DF145-AB9C-4A2B-9751-AA68EDC9E31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5C1C1-F6BE-472B-A191-315F87C5DDF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9789-8DBF-4D26-912C-C447B14C907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7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43D14-1950-4E88-B18A-001B9522C9AC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CA0A7-D22B-4872-9378-9175F06CC87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5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3B9A-E468-45BF-B1AC-B3E384A74CEF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E7C66-5141-45F6-8BE7-A32AE5911E7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4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E75C-5E2E-4508-B151-31E459CBF2A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660C2-D056-4208-91E1-8CAE104B585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5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EE302-9F5E-428C-9EAD-124F5443F41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BC472-4269-45DC-9EB9-22B10946AC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07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25862-3FA7-474C-9DE8-BE6AC28BA63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5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124200"/>
            <a:ext cx="542925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67201"/>
            <a:ext cx="762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1772" y="4101189"/>
            <a:ext cx="5904000" cy="11456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8839200" y="4101189"/>
            <a:ext cx="304800" cy="114560"/>
          </a:xfrm>
          <a:prstGeom prst="rect">
            <a:avLst/>
          </a:prstGeom>
          <a:solidFill>
            <a:srgbClr val="00458A"/>
          </a:solidFill>
          <a:ln w="9525" cap="rnd">
            <a:solidFill>
              <a:srgbClr val="0045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8820" y="4101189"/>
            <a:ext cx="4343400" cy="1145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798820" y="3961948"/>
            <a:ext cx="434340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>
                <a:solidFill>
                  <a:srgbClr val="FF0000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430212" y="-381378"/>
            <a:ext cx="1016635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5965825" y="3352800"/>
            <a:ext cx="2797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6" name="Freeform 5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Freeform 6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7" name="Freeform 7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Freeform 8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Freeform 9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0" name="Freeform 10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Freeform 11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Freeform 12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3" name="Freeform 13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Freeform 14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Freeform 15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6" name="Freeform 16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Freeform 17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Freeform 18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9" name="Freeform 19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Freeform 20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Freeform 21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2" name="Freeform 22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Freeform 23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Freeform 24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5" name="Freeform 25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Freeform 26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Freeform 27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8" name="Freeform 28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Freeform 29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Freeform 30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1" name="Freeform 31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Freeform 32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Freeform 33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4" name="Freeform 34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Freeform 35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Freeform 36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7" name="Freeform 37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Freeform 38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Freeform 39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0" name="Freeform 40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Freeform 41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Freeform 42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Freeform 43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Freeform 44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45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Freeform 46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47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Freeform 48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Freeform 49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Freeform 50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Freeform 51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Freeform 52"/>
          <p:cNvSpPr>
            <a:spLocks noEditPoints="1"/>
          </p:cNvSpPr>
          <p:nvPr userDrawn="1"/>
        </p:nvSpPr>
        <p:spPr bwMode="auto">
          <a:xfrm>
            <a:off x="5975350" y="4094163"/>
            <a:ext cx="2605088" cy="166688"/>
          </a:xfrm>
          <a:custGeom>
            <a:avLst/>
            <a:gdLst>
              <a:gd name="T0" fmla="*/ 609 w 14319"/>
              <a:gd name="T1" fmla="*/ 696 h 909"/>
              <a:gd name="T2" fmla="*/ 1029 w 14319"/>
              <a:gd name="T3" fmla="*/ 664 h 909"/>
              <a:gd name="T4" fmla="*/ 1042 w 14319"/>
              <a:gd name="T5" fmla="*/ 229 h 909"/>
              <a:gd name="T6" fmla="*/ 942 w 14319"/>
              <a:gd name="T7" fmla="*/ 521 h 909"/>
              <a:gd name="T8" fmla="*/ 849 w 14319"/>
              <a:gd name="T9" fmla="*/ 371 h 909"/>
              <a:gd name="T10" fmla="*/ 1531 w 14319"/>
              <a:gd name="T11" fmla="*/ 696 h 909"/>
              <a:gd name="T12" fmla="*/ 1346 w 14319"/>
              <a:gd name="T13" fmla="*/ 188 h 909"/>
              <a:gd name="T14" fmla="*/ 1770 w 14319"/>
              <a:gd name="T15" fmla="*/ 185 h 909"/>
              <a:gd name="T16" fmla="*/ 1896 w 14319"/>
              <a:gd name="T17" fmla="*/ 231 h 909"/>
              <a:gd name="T18" fmla="*/ 2008 w 14319"/>
              <a:gd name="T19" fmla="*/ 576 h 909"/>
              <a:gd name="T20" fmla="*/ 2529 w 14319"/>
              <a:gd name="T21" fmla="*/ 578 h 909"/>
              <a:gd name="T22" fmla="*/ 2466 w 14319"/>
              <a:gd name="T23" fmla="*/ 386 h 909"/>
              <a:gd name="T24" fmla="*/ 2638 w 14319"/>
              <a:gd name="T25" fmla="*/ 203 h 909"/>
              <a:gd name="T26" fmla="*/ 2928 w 14319"/>
              <a:gd name="T27" fmla="*/ 16 h 909"/>
              <a:gd name="T28" fmla="*/ 3866 w 14319"/>
              <a:gd name="T29" fmla="*/ 517 h 909"/>
              <a:gd name="T30" fmla="*/ 3733 w 14319"/>
              <a:gd name="T31" fmla="*/ 185 h 909"/>
              <a:gd name="T32" fmla="*/ 3819 w 14319"/>
              <a:gd name="T33" fmla="*/ 607 h 909"/>
              <a:gd name="T34" fmla="*/ 3784 w 14319"/>
              <a:gd name="T35" fmla="*/ 286 h 909"/>
              <a:gd name="T36" fmla="*/ 4075 w 14319"/>
              <a:gd name="T37" fmla="*/ 441 h 909"/>
              <a:gd name="T38" fmla="*/ 4220 w 14319"/>
              <a:gd name="T39" fmla="*/ 441 h 909"/>
              <a:gd name="T40" fmla="*/ 4721 w 14319"/>
              <a:gd name="T41" fmla="*/ 191 h 909"/>
              <a:gd name="T42" fmla="*/ 4675 w 14319"/>
              <a:gd name="T43" fmla="*/ 696 h 909"/>
              <a:gd name="T44" fmla="*/ 5222 w 14319"/>
              <a:gd name="T45" fmla="*/ 696 h 909"/>
              <a:gd name="T46" fmla="*/ 5671 w 14319"/>
              <a:gd name="T47" fmla="*/ 577 h 909"/>
              <a:gd name="T48" fmla="*/ 5783 w 14319"/>
              <a:gd name="T49" fmla="*/ 650 h 909"/>
              <a:gd name="T50" fmla="*/ 6324 w 14319"/>
              <a:gd name="T51" fmla="*/ 603 h 909"/>
              <a:gd name="T52" fmla="*/ 6514 w 14319"/>
              <a:gd name="T53" fmla="*/ 441 h 909"/>
              <a:gd name="T54" fmla="*/ 6816 w 14319"/>
              <a:gd name="T55" fmla="*/ 418 h 909"/>
              <a:gd name="T56" fmla="*/ 6627 w 14319"/>
              <a:gd name="T57" fmla="*/ 831 h 909"/>
              <a:gd name="T58" fmla="*/ 6600 w 14319"/>
              <a:gd name="T59" fmla="*/ 599 h 909"/>
              <a:gd name="T60" fmla="*/ 7017 w 14319"/>
              <a:gd name="T61" fmla="*/ 185 h 909"/>
              <a:gd name="T62" fmla="*/ 7061 w 14319"/>
              <a:gd name="T63" fmla="*/ 756 h 909"/>
              <a:gd name="T64" fmla="*/ 7937 w 14319"/>
              <a:gd name="T65" fmla="*/ 5 h 909"/>
              <a:gd name="T66" fmla="*/ 8420 w 14319"/>
              <a:gd name="T67" fmla="*/ 314 h 909"/>
              <a:gd name="T68" fmla="*/ 8624 w 14319"/>
              <a:gd name="T69" fmla="*/ 140 h 909"/>
              <a:gd name="T70" fmla="*/ 8583 w 14319"/>
              <a:gd name="T71" fmla="*/ 712 h 909"/>
              <a:gd name="T72" fmla="*/ 8895 w 14319"/>
              <a:gd name="T73" fmla="*/ 650 h 909"/>
              <a:gd name="T74" fmla="*/ 9006 w 14319"/>
              <a:gd name="T75" fmla="*/ 304 h 909"/>
              <a:gd name="T76" fmla="*/ 9454 w 14319"/>
              <a:gd name="T77" fmla="*/ 135 h 909"/>
              <a:gd name="T78" fmla="*/ 9727 w 14319"/>
              <a:gd name="T79" fmla="*/ 710 h 909"/>
              <a:gd name="T80" fmla="*/ 9907 w 14319"/>
              <a:gd name="T81" fmla="*/ 286 h 909"/>
              <a:gd name="T82" fmla="*/ 9779 w 14319"/>
              <a:gd name="T83" fmla="*/ 517 h 909"/>
              <a:gd name="T84" fmla="*/ 10002 w 14319"/>
              <a:gd name="T85" fmla="*/ 696 h 909"/>
              <a:gd name="T86" fmla="*/ 10224 w 14319"/>
              <a:gd name="T87" fmla="*/ 304 h 909"/>
              <a:gd name="T88" fmla="*/ 10646 w 14319"/>
              <a:gd name="T89" fmla="*/ 710 h 909"/>
              <a:gd name="T90" fmla="*/ 10646 w 14319"/>
              <a:gd name="T91" fmla="*/ 278 h 909"/>
              <a:gd name="T92" fmla="*/ 11278 w 14319"/>
              <a:gd name="T93" fmla="*/ 530 h 909"/>
              <a:gd name="T94" fmla="*/ 11185 w 14319"/>
              <a:gd name="T95" fmla="*/ 186 h 909"/>
              <a:gd name="T96" fmla="*/ 11146 w 14319"/>
              <a:gd name="T97" fmla="*/ 542 h 909"/>
              <a:gd name="T98" fmla="*/ 11051 w 14319"/>
              <a:gd name="T99" fmla="*/ 360 h 909"/>
              <a:gd name="T100" fmla="*/ 12529 w 14319"/>
              <a:gd name="T101" fmla="*/ 588 h 909"/>
              <a:gd name="T102" fmla="*/ 12678 w 14319"/>
              <a:gd name="T103" fmla="*/ 50 h 909"/>
              <a:gd name="T104" fmla="*/ 12581 w 14319"/>
              <a:gd name="T105" fmla="*/ 282 h 909"/>
              <a:gd name="T106" fmla="*/ 12786 w 14319"/>
              <a:gd name="T107" fmla="*/ 185 h 909"/>
              <a:gd name="T108" fmla="*/ 12830 w 14319"/>
              <a:gd name="T109" fmla="*/ 756 h 909"/>
              <a:gd name="T110" fmla="*/ 13422 w 14319"/>
              <a:gd name="T111" fmla="*/ 598 h 909"/>
              <a:gd name="T112" fmla="*/ 13560 w 14319"/>
              <a:gd name="T113" fmla="*/ 326 h 909"/>
              <a:gd name="T114" fmla="*/ 13518 w 14319"/>
              <a:gd name="T115" fmla="*/ 667 h 909"/>
              <a:gd name="T116" fmla="*/ 13662 w 14319"/>
              <a:gd name="T117" fmla="*/ 525 h 909"/>
              <a:gd name="T118" fmla="*/ 13806 w 14319"/>
              <a:gd name="T119" fmla="*/ 291 h 909"/>
              <a:gd name="T120" fmla="*/ 14130 w 14319"/>
              <a:gd name="T121" fmla="*/ 710 h 909"/>
              <a:gd name="T122" fmla="*/ 14311 w 14319"/>
              <a:gd name="T123" fmla="*/ 286 h 909"/>
              <a:gd name="T124" fmla="*/ 14183 w 14319"/>
              <a:gd name="T125" fmla="*/ 517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9" h="909">
                <a:moveTo>
                  <a:pt x="0" y="696"/>
                </a:moveTo>
                <a:lnTo>
                  <a:pt x="0" y="16"/>
                </a:lnTo>
                <a:lnTo>
                  <a:pt x="222" y="16"/>
                </a:lnTo>
                <a:lnTo>
                  <a:pt x="283" y="305"/>
                </a:lnTo>
                <a:cubicBezTo>
                  <a:pt x="283" y="307"/>
                  <a:pt x="286" y="325"/>
                  <a:pt x="290" y="360"/>
                </a:cubicBezTo>
                <a:cubicBezTo>
                  <a:pt x="295" y="395"/>
                  <a:pt x="300" y="430"/>
                  <a:pt x="305" y="465"/>
                </a:cubicBezTo>
                <a:cubicBezTo>
                  <a:pt x="308" y="439"/>
                  <a:pt x="313" y="406"/>
                  <a:pt x="319" y="367"/>
                </a:cubicBezTo>
                <a:cubicBezTo>
                  <a:pt x="325" y="329"/>
                  <a:pt x="328" y="307"/>
                  <a:pt x="329" y="303"/>
                </a:cubicBezTo>
                <a:lnTo>
                  <a:pt x="389" y="16"/>
                </a:lnTo>
                <a:lnTo>
                  <a:pt x="609" y="16"/>
                </a:lnTo>
                <a:lnTo>
                  <a:pt x="609" y="696"/>
                </a:lnTo>
                <a:lnTo>
                  <a:pt x="459" y="696"/>
                </a:lnTo>
                <a:lnTo>
                  <a:pt x="473" y="171"/>
                </a:lnTo>
                <a:lnTo>
                  <a:pt x="365" y="696"/>
                </a:lnTo>
                <a:lnTo>
                  <a:pt x="244" y="696"/>
                </a:lnTo>
                <a:lnTo>
                  <a:pt x="136" y="171"/>
                </a:lnTo>
                <a:lnTo>
                  <a:pt x="150" y="696"/>
                </a:lnTo>
                <a:lnTo>
                  <a:pt x="0" y="696"/>
                </a:lnTo>
                <a:close/>
                <a:moveTo>
                  <a:pt x="942" y="517"/>
                </a:moveTo>
                <a:lnTo>
                  <a:pt x="1076" y="517"/>
                </a:lnTo>
                <a:lnTo>
                  <a:pt x="1076" y="530"/>
                </a:lnTo>
                <a:cubicBezTo>
                  <a:pt x="1076" y="590"/>
                  <a:pt x="1060" y="634"/>
                  <a:pt x="1029" y="664"/>
                </a:cubicBezTo>
                <a:cubicBezTo>
                  <a:pt x="998" y="695"/>
                  <a:pt x="951" y="710"/>
                  <a:pt x="889" y="710"/>
                </a:cubicBezTo>
                <a:cubicBezTo>
                  <a:pt x="858" y="710"/>
                  <a:pt x="830" y="705"/>
                  <a:pt x="805" y="696"/>
                </a:cubicBezTo>
                <a:cubicBezTo>
                  <a:pt x="779" y="688"/>
                  <a:pt x="760" y="675"/>
                  <a:pt x="746" y="660"/>
                </a:cubicBezTo>
                <a:cubicBezTo>
                  <a:pt x="730" y="642"/>
                  <a:pt x="718" y="618"/>
                  <a:pt x="711" y="588"/>
                </a:cubicBezTo>
                <a:cubicBezTo>
                  <a:pt x="705" y="558"/>
                  <a:pt x="701" y="511"/>
                  <a:pt x="701" y="446"/>
                </a:cubicBezTo>
                <a:cubicBezTo>
                  <a:pt x="701" y="374"/>
                  <a:pt x="705" y="323"/>
                  <a:pt x="712" y="295"/>
                </a:cubicBezTo>
                <a:cubicBezTo>
                  <a:pt x="719" y="266"/>
                  <a:pt x="730" y="243"/>
                  <a:pt x="747" y="224"/>
                </a:cubicBezTo>
                <a:cubicBezTo>
                  <a:pt x="763" y="207"/>
                  <a:pt x="784" y="194"/>
                  <a:pt x="809" y="185"/>
                </a:cubicBezTo>
                <a:cubicBezTo>
                  <a:pt x="834" y="176"/>
                  <a:pt x="863" y="172"/>
                  <a:pt x="896" y="172"/>
                </a:cubicBezTo>
                <a:cubicBezTo>
                  <a:pt x="929" y="172"/>
                  <a:pt x="958" y="176"/>
                  <a:pt x="983" y="186"/>
                </a:cubicBezTo>
                <a:cubicBezTo>
                  <a:pt x="1007" y="196"/>
                  <a:pt x="1027" y="210"/>
                  <a:pt x="1042" y="229"/>
                </a:cubicBezTo>
                <a:cubicBezTo>
                  <a:pt x="1055" y="244"/>
                  <a:pt x="1064" y="263"/>
                  <a:pt x="1070" y="286"/>
                </a:cubicBezTo>
                <a:cubicBezTo>
                  <a:pt x="1076" y="308"/>
                  <a:pt x="1078" y="345"/>
                  <a:pt x="1078" y="398"/>
                </a:cubicBezTo>
                <a:lnTo>
                  <a:pt x="1078" y="460"/>
                </a:lnTo>
                <a:lnTo>
                  <a:pt x="846" y="460"/>
                </a:lnTo>
                <a:cubicBezTo>
                  <a:pt x="846" y="462"/>
                  <a:pt x="846" y="463"/>
                  <a:pt x="846" y="466"/>
                </a:cubicBezTo>
                <a:cubicBezTo>
                  <a:pt x="844" y="487"/>
                  <a:pt x="844" y="502"/>
                  <a:pt x="844" y="511"/>
                </a:cubicBezTo>
                <a:cubicBezTo>
                  <a:pt x="844" y="547"/>
                  <a:pt x="848" y="572"/>
                  <a:pt x="855" y="586"/>
                </a:cubicBezTo>
                <a:cubicBezTo>
                  <a:pt x="863" y="600"/>
                  <a:pt x="876" y="607"/>
                  <a:pt x="895" y="607"/>
                </a:cubicBezTo>
                <a:cubicBezTo>
                  <a:pt x="911" y="607"/>
                  <a:pt x="923" y="601"/>
                  <a:pt x="931" y="590"/>
                </a:cubicBezTo>
                <a:cubicBezTo>
                  <a:pt x="940" y="580"/>
                  <a:pt x="944" y="563"/>
                  <a:pt x="944" y="542"/>
                </a:cubicBezTo>
                <a:cubicBezTo>
                  <a:pt x="944" y="537"/>
                  <a:pt x="943" y="531"/>
                  <a:pt x="942" y="521"/>
                </a:cubicBezTo>
                <a:cubicBezTo>
                  <a:pt x="942" y="520"/>
                  <a:pt x="942" y="518"/>
                  <a:pt x="942" y="517"/>
                </a:cubicBezTo>
                <a:close/>
                <a:moveTo>
                  <a:pt x="849" y="371"/>
                </a:moveTo>
                <a:lnTo>
                  <a:pt x="945" y="371"/>
                </a:lnTo>
                <a:cubicBezTo>
                  <a:pt x="945" y="371"/>
                  <a:pt x="945" y="370"/>
                  <a:pt x="945" y="369"/>
                </a:cubicBezTo>
                <a:cubicBezTo>
                  <a:pt x="947" y="356"/>
                  <a:pt x="947" y="347"/>
                  <a:pt x="947" y="341"/>
                </a:cubicBezTo>
                <a:cubicBezTo>
                  <a:pt x="947" y="317"/>
                  <a:pt x="943" y="298"/>
                  <a:pt x="935" y="286"/>
                </a:cubicBezTo>
                <a:cubicBezTo>
                  <a:pt x="927" y="274"/>
                  <a:pt x="914" y="268"/>
                  <a:pt x="897" y="268"/>
                </a:cubicBezTo>
                <a:cubicBezTo>
                  <a:pt x="880" y="268"/>
                  <a:pt x="867" y="274"/>
                  <a:pt x="860" y="286"/>
                </a:cubicBezTo>
                <a:cubicBezTo>
                  <a:pt x="853" y="297"/>
                  <a:pt x="849" y="317"/>
                  <a:pt x="849" y="343"/>
                </a:cubicBezTo>
                <a:cubicBezTo>
                  <a:pt x="849" y="351"/>
                  <a:pt x="849" y="356"/>
                  <a:pt x="849" y="360"/>
                </a:cubicBezTo>
                <a:cubicBezTo>
                  <a:pt x="849" y="365"/>
                  <a:pt x="849" y="368"/>
                  <a:pt x="849" y="371"/>
                </a:cubicBezTo>
                <a:close/>
                <a:moveTo>
                  <a:pt x="1346" y="295"/>
                </a:moveTo>
                <a:cubicBezTo>
                  <a:pt x="1328" y="295"/>
                  <a:pt x="1316" y="304"/>
                  <a:pt x="1309" y="322"/>
                </a:cubicBezTo>
                <a:cubicBezTo>
                  <a:pt x="1302" y="341"/>
                  <a:pt x="1299" y="382"/>
                  <a:pt x="1299" y="446"/>
                </a:cubicBezTo>
                <a:cubicBezTo>
                  <a:pt x="1299" y="512"/>
                  <a:pt x="1302" y="553"/>
                  <a:pt x="1308" y="569"/>
                </a:cubicBezTo>
                <a:cubicBezTo>
                  <a:pt x="1315" y="586"/>
                  <a:pt x="1326" y="594"/>
                  <a:pt x="1342" y="594"/>
                </a:cubicBezTo>
                <a:cubicBezTo>
                  <a:pt x="1361" y="594"/>
                  <a:pt x="1374" y="584"/>
                  <a:pt x="1382" y="564"/>
                </a:cubicBezTo>
                <a:cubicBezTo>
                  <a:pt x="1389" y="545"/>
                  <a:pt x="1392" y="493"/>
                  <a:pt x="1392" y="409"/>
                </a:cubicBezTo>
                <a:cubicBezTo>
                  <a:pt x="1392" y="365"/>
                  <a:pt x="1389" y="335"/>
                  <a:pt x="1382" y="319"/>
                </a:cubicBezTo>
                <a:cubicBezTo>
                  <a:pt x="1375" y="303"/>
                  <a:pt x="1363" y="295"/>
                  <a:pt x="1346" y="295"/>
                </a:cubicBezTo>
                <a:close/>
                <a:moveTo>
                  <a:pt x="1531" y="16"/>
                </a:moveTo>
                <a:lnTo>
                  <a:pt x="1531" y="696"/>
                </a:lnTo>
                <a:lnTo>
                  <a:pt x="1400" y="696"/>
                </a:lnTo>
                <a:lnTo>
                  <a:pt x="1400" y="640"/>
                </a:lnTo>
                <a:cubicBezTo>
                  <a:pt x="1387" y="663"/>
                  <a:pt x="1370" y="680"/>
                  <a:pt x="1351" y="692"/>
                </a:cubicBezTo>
                <a:cubicBezTo>
                  <a:pt x="1331" y="705"/>
                  <a:pt x="1309" y="711"/>
                  <a:pt x="1286" y="711"/>
                </a:cubicBezTo>
                <a:cubicBezTo>
                  <a:pt x="1266" y="711"/>
                  <a:pt x="1247" y="707"/>
                  <a:pt x="1231" y="700"/>
                </a:cubicBezTo>
                <a:cubicBezTo>
                  <a:pt x="1215" y="692"/>
                  <a:pt x="1201" y="682"/>
                  <a:pt x="1190" y="669"/>
                </a:cubicBezTo>
                <a:cubicBezTo>
                  <a:pt x="1177" y="653"/>
                  <a:pt x="1168" y="632"/>
                  <a:pt x="1163" y="605"/>
                </a:cubicBezTo>
                <a:cubicBezTo>
                  <a:pt x="1158" y="579"/>
                  <a:pt x="1155" y="529"/>
                  <a:pt x="1155" y="455"/>
                </a:cubicBezTo>
                <a:cubicBezTo>
                  <a:pt x="1155" y="340"/>
                  <a:pt x="1165" y="264"/>
                  <a:pt x="1185" y="228"/>
                </a:cubicBezTo>
                <a:cubicBezTo>
                  <a:pt x="1204" y="192"/>
                  <a:pt x="1239" y="173"/>
                  <a:pt x="1289" y="173"/>
                </a:cubicBezTo>
                <a:cubicBezTo>
                  <a:pt x="1311" y="173"/>
                  <a:pt x="1329" y="178"/>
                  <a:pt x="1346" y="188"/>
                </a:cubicBezTo>
                <a:cubicBezTo>
                  <a:pt x="1362" y="197"/>
                  <a:pt x="1377" y="212"/>
                  <a:pt x="1389" y="232"/>
                </a:cubicBezTo>
                <a:lnTo>
                  <a:pt x="1389" y="16"/>
                </a:lnTo>
                <a:lnTo>
                  <a:pt x="1531" y="16"/>
                </a:lnTo>
                <a:close/>
                <a:moveTo>
                  <a:pt x="1628" y="135"/>
                </a:moveTo>
                <a:lnTo>
                  <a:pt x="1628" y="11"/>
                </a:lnTo>
                <a:lnTo>
                  <a:pt x="1770" y="11"/>
                </a:lnTo>
                <a:lnTo>
                  <a:pt x="1770" y="135"/>
                </a:lnTo>
                <a:lnTo>
                  <a:pt x="1628" y="135"/>
                </a:lnTo>
                <a:close/>
                <a:moveTo>
                  <a:pt x="1628" y="696"/>
                </a:moveTo>
                <a:lnTo>
                  <a:pt x="1628" y="185"/>
                </a:lnTo>
                <a:lnTo>
                  <a:pt x="1770" y="185"/>
                </a:lnTo>
                <a:lnTo>
                  <a:pt x="1770" y="696"/>
                </a:lnTo>
                <a:lnTo>
                  <a:pt x="1628" y="696"/>
                </a:lnTo>
                <a:close/>
                <a:moveTo>
                  <a:pt x="2086" y="495"/>
                </a:moveTo>
                <a:lnTo>
                  <a:pt x="2226" y="495"/>
                </a:lnTo>
                <a:cubicBezTo>
                  <a:pt x="2226" y="498"/>
                  <a:pt x="2226" y="501"/>
                  <a:pt x="2227" y="506"/>
                </a:cubicBezTo>
                <a:cubicBezTo>
                  <a:pt x="2227" y="510"/>
                  <a:pt x="2227" y="513"/>
                  <a:pt x="2227" y="515"/>
                </a:cubicBezTo>
                <a:cubicBezTo>
                  <a:pt x="2227" y="580"/>
                  <a:pt x="2212" y="629"/>
                  <a:pt x="2182" y="661"/>
                </a:cubicBezTo>
                <a:cubicBezTo>
                  <a:pt x="2151" y="694"/>
                  <a:pt x="2105" y="710"/>
                  <a:pt x="2044" y="710"/>
                </a:cubicBezTo>
                <a:cubicBezTo>
                  <a:pt x="1974" y="710"/>
                  <a:pt x="1925" y="690"/>
                  <a:pt x="1896" y="650"/>
                </a:cubicBezTo>
                <a:cubicBezTo>
                  <a:pt x="1868" y="611"/>
                  <a:pt x="1854" y="541"/>
                  <a:pt x="1854" y="441"/>
                </a:cubicBezTo>
                <a:cubicBezTo>
                  <a:pt x="1854" y="341"/>
                  <a:pt x="1868" y="271"/>
                  <a:pt x="1896" y="231"/>
                </a:cubicBezTo>
                <a:cubicBezTo>
                  <a:pt x="1925" y="192"/>
                  <a:pt x="1974" y="172"/>
                  <a:pt x="2043" y="172"/>
                </a:cubicBezTo>
                <a:cubicBezTo>
                  <a:pt x="2106" y="172"/>
                  <a:pt x="2152" y="188"/>
                  <a:pt x="2181" y="220"/>
                </a:cubicBezTo>
                <a:cubicBezTo>
                  <a:pt x="2211" y="251"/>
                  <a:pt x="2225" y="301"/>
                  <a:pt x="2225" y="369"/>
                </a:cubicBezTo>
                <a:lnTo>
                  <a:pt x="2225" y="378"/>
                </a:lnTo>
                <a:lnTo>
                  <a:pt x="2088" y="378"/>
                </a:lnTo>
                <a:lnTo>
                  <a:pt x="2088" y="363"/>
                </a:lnTo>
                <a:cubicBezTo>
                  <a:pt x="2088" y="333"/>
                  <a:pt x="2085" y="311"/>
                  <a:pt x="2078" y="298"/>
                </a:cubicBezTo>
                <a:cubicBezTo>
                  <a:pt x="2071" y="285"/>
                  <a:pt x="2060" y="278"/>
                  <a:pt x="2044" y="278"/>
                </a:cubicBezTo>
                <a:cubicBezTo>
                  <a:pt x="2026" y="278"/>
                  <a:pt x="2014" y="287"/>
                  <a:pt x="2008" y="304"/>
                </a:cubicBezTo>
                <a:cubicBezTo>
                  <a:pt x="2001" y="322"/>
                  <a:pt x="1998" y="367"/>
                  <a:pt x="1998" y="441"/>
                </a:cubicBezTo>
                <a:cubicBezTo>
                  <a:pt x="1998" y="512"/>
                  <a:pt x="2001" y="557"/>
                  <a:pt x="2008" y="576"/>
                </a:cubicBezTo>
                <a:cubicBezTo>
                  <a:pt x="2014" y="595"/>
                  <a:pt x="2026" y="605"/>
                  <a:pt x="2044" y="605"/>
                </a:cubicBezTo>
                <a:cubicBezTo>
                  <a:pt x="2059" y="605"/>
                  <a:pt x="2070" y="598"/>
                  <a:pt x="2077" y="584"/>
                </a:cubicBezTo>
                <a:cubicBezTo>
                  <a:pt x="2083" y="571"/>
                  <a:pt x="2087" y="549"/>
                  <a:pt x="2087" y="519"/>
                </a:cubicBezTo>
                <a:cubicBezTo>
                  <a:pt x="2087" y="517"/>
                  <a:pt x="2087" y="513"/>
                  <a:pt x="2086" y="508"/>
                </a:cubicBezTo>
                <a:cubicBezTo>
                  <a:pt x="2086" y="502"/>
                  <a:pt x="2086" y="498"/>
                  <a:pt x="2086" y="495"/>
                </a:cubicBezTo>
                <a:close/>
                <a:moveTo>
                  <a:pt x="2543" y="450"/>
                </a:moveTo>
                <a:cubicBezTo>
                  <a:pt x="2506" y="461"/>
                  <a:pt x="2479" y="473"/>
                  <a:pt x="2462" y="489"/>
                </a:cubicBezTo>
                <a:cubicBezTo>
                  <a:pt x="2445" y="504"/>
                  <a:pt x="2437" y="523"/>
                  <a:pt x="2437" y="546"/>
                </a:cubicBezTo>
                <a:cubicBezTo>
                  <a:pt x="2437" y="562"/>
                  <a:pt x="2441" y="575"/>
                  <a:pt x="2450" y="585"/>
                </a:cubicBezTo>
                <a:cubicBezTo>
                  <a:pt x="2458" y="595"/>
                  <a:pt x="2469" y="599"/>
                  <a:pt x="2483" y="599"/>
                </a:cubicBezTo>
                <a:cubicBezTo>
                  <a:pt x="2504" y="599"/>
                  <a:pt x="2519" y="592"/>
                  <a:pt x="2529" y="578"/>
                </a:cubicBezTo>
                <a:cubicBezTo>
                  <a:pt x="2538" y="564"/>
                  <a:pt x="2543" y="540"/>
                  <a:pt x="2543" y="507"/>
                </a:cubicBezTo>
                <a:lnTo>
                  <a:pt x="2543" y="450"/>
                </a:lnTo>
                <a:close/>
                <a:moveTo>
                  <a:pt x="2561" y="696"/>
                </a:moveTo>
                <a:lnTo>
                  <a:pt x="2552" y="649"/>
                </a:lnTo>
                <a:cubicBezTo>
                  <a:pt x="2535" y="668"/>
                  <a:pt x="2515" y="682"/>
                  <a:pt x="2494" y="692"/>
                </a:cubicBezTo>
                <a:cubicBezTo>
                  <a:pt x="2472" y="701"/>
                  <a:pt x="2449" y="706"/>
                  <a:pt x="2424" y="706"/>
                </a:cubicBezTo>
                <a:cubicBezTo>
                  <a:pt x="2384" y="706"/>
                  <a:pt x="2353" y="693"/>
                  <a:pt x="2329" y="667"/>
                </a:cubicBezTo>
                <a:cubicBezTo>
                  <a:pt x="2306" y="641"/>
                  <a:pt x="2294" y="606"/>
                  <a:pt x="2294" y="562"/>
                </a:cubicBezTo>
                <a:cubicBezTo>
                  <a:pt x="2294" y="524"/>
                  <a:pt x="2304" y="492"/>
                  <a:pt x="2324" y="467"/>
                </a:cubicBezTo>
                <a:cubicBezTo>
                  <a:pt x="2344" y="442"/>
                  <a:pt x="2376" y="420"/>
                  <a:pt x="2422" y="402"/>
                </a:cubicBezTo>
                <a:cubicBezTo>
                  <a:pt x="2433" y="398"/>
                  <a:pt x="2447" y="393"/>
                  <a:pt x="2466" y="386"/>
                </a:cubicBezTo>
                <a:cubicBezTo>
                  <a:pt x="2519" y="366"/>
                  <a:pt x="2546" y="344"/>
                  <a:pt x="2546" y="320"/>
                </a:cubicBezTo>
                <a:cubicBezTo>
                  <a:pt x="2546" y="305"/>
                  <a:pt x="2542" y="293"/>
                  <a:pt x="2534" y="286"/>
                </a:cubicBezTo>
                <a:cubicBezTo>
                  <a:pt x="2526" y="278"/>
                  <a:pt x="2515" y="274"/>
                  <a:pt x="2501" y="274"/>
                </a:cubicBezTo>
                <a:cubicBezTo>
                  <a:pt x="2484" y="274"/>
                  <a:pt x="2471" y="279"/>
                  <a:pt x="2462" y="289"/>
                </a:cubicBezTo>
                <a:cubicBezTo>
                  <a:pt x="2454" y="300"/>
                  <a:pt x="2450" y="316"/>
                  <a:pt x="2450" y="338"/>
                </a:cubicBezTo>
                <a:lnTo>
                  <a:pt x="2450" y="342"/>
                </a:lnTo>
                <a:lnTo>
                  <a:pt x="2307" y="342"/>
                </a:lnTo>
                <a:cubicBezTo>
                  <a:pt x="2307" y="284"/>
                  <a:pt x="2323" y="241"/>
                  <a:pt x="2355" y="213"/>
                </a:cubicBezTo>
                <a:cubicBezTo>
                  <a:pt x="2387" y="185"/>
                  <a:pt x="2436" y="171"/>
                  <a:pt x="2501" y="171"/>
                </a:cubicBezTo>
                <a:cubicBezTo>
                  <a:pt x="2530" y="171"/>
                  <a:pt x="2557" y="173"/>
                  <a:pt x="2580" y="179"/>
                </a:cubicBezTo>
                <a:cubicBezTo>
                  <a:pt x="2603" y="184"/>
                  <a:pt x="2622" y="192"/>
                  <a:pt x="2638" y="203"/>
                </a:cubicBezTo>
                <a:cubicBezTo>
                  <a:pt x="2658" y="216"/>
                  <a:pt x="2672" y="232"/>
                  <a:pt x="2680" y="251"/>
                </a:cubicBezTo>
                <a:cubicBezTo>
                  <a:pt x="2688" y="271"/>
                  <a:pt x="2692" y="306"/>
                  <a:pt x="2692" y="356"/>
                </a:cubicBezTo>
                <a:lnTo>
                  <a:pt x="2692" y="372"/>
                </a:lnTo>
                <a:lnTo>
                  <a:pt x="2692" y="553"/>
                </a:lnTo>
                <a:cubicBezTo>
                  <a:pt x="2692" y="593"/>
                  <a:pt x="2693" y="624"/>
                  <a:pt x="2696" y="645"/>
                </a:cubicBezTo>
                <a:cubicBezTo>
                  <a:pt x="2699" y="666"/>
                  <a:pt x="2704" y="683"/>
                  <a:pt x="2710" y="696"/>
                </a:cubicBezTo>
                <a:lnTo>
                  <a:pt x="2561" y="696"/>
                </a:lnTo>
                <a:close/>
                <a:moveTo>
                  <a:pt x="2928" y="696"/>
                </a:moveTo>
                <a:lnTo>
                  <a:pt x="2786" y="696"/>
                </a:lnTo>
                <a:lnTo>
                  <a:pt x="2786" y="16"/>
                </a:lnTo>
                <a:lnTo>
                  <a:pt x="2928" y="16"/>
                </a:lnTo>
                <a:lnTo>
                  <a:pt x="2928" y="696"/>
                </a:lnTo>
                <a:close/>
                <a:moveTo>
                  <a:pt x="3358" y="696"/>
                </a:moveTo>
                <a:lnTo>
                  <a:pt x="3358" y="148"/>
                </a:lnTo>
                <a:lnTo>
                  <a:pt x="3230" y="148"/>
                </a:lnTo>
                <a:lnTo>
                  <a:pt x="3230" y="16"/>
                </a:lnTo>
                <a:lnTo>
                  <a:pt x="3651" y="16"/>
                </a:lnTo>
                <a:lnTo>
                  <a:pt x="3651" y="148"/>
                </a:lnTo>
                <a:lnTo>
                  <a:pt x="3517" y="148"/>
                </a:lnTo>
                <a:lnTo>
                  <a:pt x="3517" y="696"/>
                </a:lnTo>
                <a:lnTo>
                  <a:pt x="3358" y="696"/>
                </a:lnTo>
                <a:close/>
                <a:moveTo>
                  <a:pt x="3866" y="517"/>
                </a:moveTo>
                <a:lnTo>
                  <a:pt x="4000" y="517"/>
                </a:lnTo>
                <a:lnTo>
                  <a:pt x="4000" y="530"/>
                </a:lnTo>
                <a:cubicBezTo>
                  <a:pt x="4000" y="590"/>
                  <a:pt x="3984" y="634"/>
                  <a:pt x="3953" y="664"/>
                </a:cubicBezTo>
                <a:cubicBezTo>
                  <a:pt x="3922" y="695"/>
                  <a:pt x="3875" y="710"/>
                  <a:pt x="3814" y="710"/>
                </a:cubicBezTo>
                <a:cubicBezTo>
                  <a:pt x="3782" y="710"/>
                  <a:pt x="3754" y="705"/>
                  <a:pt x="3729" y="696"/>
                </a:cubicBezTo>
                <a:cubicBezTo>
                  <a:pt x="3704" y="688"/>
                  <a:pt x="3684" y="675"/>
                  <a:pt x="3670" y="660"/>
                </a:cubicBezTo>
                <a:cubicBezTo>
                  <a:pt x="3654" y="642"/>
                  <a:pt x="3642" y="618"/>
                  <a:pt x="3636" y="588"/>
                </a:cubicBezTo>
                <a:cubicBezTo>
                  <a:pt x="3629" y="558"/>
                  <a:pt x="3625" y="511"/>
                  <a:pt x="3625" y="446"/>
                </a:cubicBezTo>
                <a:cubicBezTo>
                  <a:pt x="3625" y="374"/>
                  <a:pt x="3629" y="323"/>
                  <a:pt x="3636" y="295"/>
                </a:cubicBezTo>
                <a:cubicBezTo>
                  <a:pt x="3643" y="266"/>
                  <a:pt x="3655" y="243"/>
                  <a:pt x="3671" y="224"/>
                </a:cubicBezTo>
                <a:cubicBezTo>
                  <a:pt x="3688" y="207"/>
                  <a:pt x="3708" y="194"/>
                  <a:pt x="3733" y="185"/>
                </a:cubicBezTo>
                <a:cubicBezTo>
                  <a:pt x="3758" y="176"/>
                  <a:pt x="3787" y="172"/>
                  <a:pt x="3820" y="172"/>
                </a:cubicBezTo>
                <a:cubicBezTo>
                  <a:pt x="3853" y="172"/>
                  <a:pt x="3882" y="176"/>
                  <a:pt x="3907" y="186"/>
                </a:cubicBezTo>
                <a:cubicBezTo>
                  <a:pt x="3931" y="196"/>
                  <a:pt x="3951" y="210"/>
                  <a:pt x="3966" y="229"/>
                </a:cubicBezTo>
                <a:cubicBezTo>
                  <a:pt x="3979" y="244"/>
                  <a:pt x="3989" y="263"/>
                  <a:pt x="3994" y="286"/>
                </a:cubicBezTo>
                <a:cubicBezTo>
                  <a:pt x="4000" y="308"/>
                  <a:pt x="4003" y="345"/>
                  <a:pt x="4003" y="398"/>
                </a:cubicBezTo>
                <a:lnTo>
                  <a:pt x="4003" y="460"/>
                </a:lnTo>
                <a:lnTo>
                  <a:pt x="3770" y="460"/>
                </a:lnTo>
                <a:cubicBezTo>
                  <a:pt x="3770" y="462"/>
                  <a:pt x="3770" y="463"/>
                  <a:pt x="3770" y="466"/>
                </a:cubicBezTo>
                <a:cubicBezTo>
                  <a:pt x="3769" y="487"/>
                  <a:pt x="3768" y="502"/>
                  <a:pt x="3768" y="511"/>
                </a:cubicBezTo>
                <a:cubicBezTo>
                  <a:pt x="3768" y="547"/>
                  <a:pt x="3772" y="572"/>
                  <a:pt x="3780" y="586"/>
                </a:cubicBezTo>
                <a:cubicBezTo>
                  <a:pt x="3787" y="600"/>
                  <a:pt x="3800" y="607"/>
                  <a:pt x="3819" y="607"/>
                </a:cubicBezTo>
                <a:cubicBezTo>
                  <a:pt x="3835" y="607"/>
                  <a:pt x="3847" y="601"/>
                  <a:pt x="3855" y="590"/>
                </a:cubicBezTo>
                <a:cubicBezTo>
                  <a:pt x="3864" y="580"/>
                  <a:pt x="3868" y="563"/>
                  <a:pt x="3868" y="542"/>
                </a:cubicBezTo>
                <a:cubicBezTo>
                  <a:pt x="3868" y="537"/>
                  <a:pt x="3867" y="531"/>
                  <a:pt x="3866" y="521"/>
                </a:cubicBezTo>
                <a:cubicBezTo>
                  <a:pt x="3866" y="520"/>
                  <a:pt x="3866" y="518"/>
                  <a:pt x="3866" y="517"/>
                </a:cubicBezTo>
                <a:close/>
                <a:moveTo>
                  <a:pt x="3774" y="371"/>
                </a:moveTo>
                <a:lnTo>
                  <a:pt x="3870" y="371"/>
                </a:lnTo>
                <a:cubicBezTo>
                  <a:pt x="3870" y="371"/>
                  <a:pt x="3870" y="370"/>
                  <a:pt x="3870" y="369"/>
                </a:cubicBezTo>
                <a:cubicBezTo>
                  <a:pt x="3871" y="356"/>
                  <a:pt x="3871" y="347"/>
                  <a:pt x="3871" y="341"/>
                </a:cubicBezTo>
                <a:cubicBezTo>
                  <a:pt x="3871" y="317"/>
                  <a:pt x="3867" y="298"/>
                  <a:pt x="3859" y="286"/>
                </a:cubicBezTo>
                <a:cubicBezTo>
                  <a:pt x="3851" y="274"/>
                  <a:pt x="3839" y="268"/>
                  <a:pt x="3821" y="268"/>
                </a:cubicBezTo>
                <a:cubicBezTo>
                  <a:pt x="3804" y="268"/>
                  <a:pt x="3792" y="274"/>
                  <a:pt x="3784" y="286"/>
                </a:cubicBezTo>
                <a:cubicBezTo>
                  <a:pt x="3777" y="297"/>
                  <a:pt x="3773" y="317"/>
                  <a:pt x="3773" y="343"/>
                </a:cubicBezTo>
                <a:cubicBezTo>
                  <a:pt x="3773" y="351"/>
                  <a:pt x="3773" y="356"/>
                  <a:pt x="3773" y="360"/>
                </a:cubicBezTo>
                <a:cubicBezTo>
                  <a:pt x="3773" y="365"/>
                  <a:pt x="3773" y="368"/>
                  <a:pt x="3774" y="371"/>
                </a:cubicBezTo>
                <a:close/>
                <a:moveTo>
                  <a:pt x="4307" y="495"/>
                </a:moveTo>
                <a:lnTo>
                  <a:pt x="4447" y="495"/>
                </a:lnTo>
                <a:cubicBezTo>
                  <a:pt x="4447" y="498"/>
                  <a:pt x="4448" y="501"/>
                  <a:pt x="4448" y="506"/>
                </a:cubicBezTo>
                <a:cubicBezTo>
                  <a:pt x="4448" y="510"/>
                  <a:pt x="4448" y="513"/>
                  <a:pt x="4448" y="515"/>
                </a:cubicBezTo>
                <a:cubicBezTo>
                  <a:pt x="4448" y="580"/>
                  <a:pt x="4433" y="629"/>
                  <a:pt x="4403" y="661"/>
                </a:cubicBezTo>
                <a:cubicBezTo>
                  <a:pt x="4373" y="694"/>
                  <a:pt x="4327" y="710"/>
                  <a:pt x="4265" y="710"/>
                </a:cubicBezTo>
                <a:cubicBezTo>
                  <a:pt x="4195" y="710"/>
                  <a:pt x="4146" y="690"/>
                  <a:pt x="4118" y="650"/>
                </a:cubicBezTo>
                <a:cubicBezTo>
                  <a:pt x="4089" y="611"/>
                  <a:pt x="4075" y="541"/>
                  <a:pt x="4075" y="441"/>
                </a:cubicBezTo>
                <a:cubicBezTo>
                  <a:pt x="4075" y="341"/>
                  <a:pt x="4089" y="271"/>
                  <a:pt x="4118" y="231"/>
                </a:cubicBezTo>
                <a:cubicBezTo>
                  <a:pt x="4146" y="192"/>
                  <a:pt x="4195" y="172"/>
                  <a:pt x="4265" y="172"/>
                </a:cubicBezTo>
                <a:cubicBezTo>
                  <a:pt x="4327" y="172"/>
                  <a:pt x="4373" y="188"/>
                  <a:pt x="4402" y="220"/>
                </a:cubicBezTo>
                <a:cubicBezTo>
                  <a:pt x="4432" y="251"/>
                  <a:pt x="4447" y="301"/>
                  <a:pt x="4447" y="369"/>
                </a:cubicBezTo>
                <a:lnTo>
                  <a:pt x="4447" y="378"/>
                </a:lnTo>
                <a:lnTo>
                  <a:pt x="4309" y="378"/>
                </a:lnTo>
                <a:lnTo>
                  <a:pt x="4309" y="363"/>
                </a:lnTo>
                <a:cubicBezTo>
                  <a:pt x="4309" y="333"/>
                  <a:pt x="4306" y="311"/>
                  <a:pt x="4299" y="298"/>
                </a:cubicBezTo>
                <a:cubicBezTo>
                  <a:pt x="4293" y="285"/>
                  <a:pt x="4281" y="278"/>
                  <a:pt x="4266" y="278"/>
                </a:cubicBezTo>
                <a:cubicBezTo>
                  <a:pt x="4248" y="278"/>
                  <a:pt x="4235" y="287"/>
                  <a:pt x="4229" y="304"/>
                </a:cubicBezTo>
                <a:cubicBezTo>
                  <a:pt x="4223" y="322"/>
                  <a:pt x="4220" y="367"/>
                  <a:pt x="4220" y="441"/>
                </a:cubicBezTo>
                <a:cubicBezTo>
                  <a:pt x="4220" y="512"/>
                  <a:pt x="4223" y="557"/>
                  <a:pt x="4229" y="576"/>
                </a:cubicBezTo>
                <a:cubicBezTo>
                  <a:pt x="4235" y="595"/>
                  <a:pt x="4247" y="605"/>
                  <a:pt x="4265" y="605"/>
                </a:cubicBezTo>
                <a:cubicBezTo>
                  <a:pt x="4280" y="605"/>
                  <a:pt x="4291" y="598"/>
                  <a:pt x="4298" y="584"/>
                </a:cubicBezTo>
                <a:cubicBezTo>
                  <a:pt x="4305" y="571"/>
                  <a:pt x="4308" y="549"/>
                  <a:pt x="4308" y="519"/>
                </a:cubicBezTo>
                <a:cubicBezTo>
                  <a:pt x="4308" y="517"/>
                  <a:pt x="4308" y="513"/>
                  <a:pt x="4308" y="508"/>
                </a:cubicBezTo>
                <a:cubicBezTo>
                  <a:pt x="4307" y="502"/>
                  <a:pt x="4307" y="498"/>
                  <a:pt x="4307" y="495"/>
                </a:cubicBezTo>
                <a:close/>
                <a:moveTo>
                  <a:pt x="4533" y="696"/>
                </a:moveTo>
                <a:lnTo>
                  <a:pt x="4533" y="16"/>
                </a:lnTo>
                <a:lnTo>
                  <a:pt x="4675" y="16"/>
                </a:lnTo>
                <a:lnTo>
                  <a:pt x="4675" y="240"/>
                </a:lnTo>
                <a:cubicBezTo>
                  <a:pt x="4687" y="218"/>
                  <a:pt x="4702" y="202"/>
                  <a:pt x="4721" y="191"/>
                </a:cubicBezTo>
                <a:cubicBezTo>
                  <a:pt x="4740" y="181"/>
                  <a:pt x="4763" y="175"/>
                  <a:pt x="4789" y="175"/>
                </a:cubicBezTo>
                <a:cubicBezTo>
                  <a:pt x="4829" y="175"/>
                  <a:pt x="4858" y="188"/>
                  <a:pt x="4876" y="215"/>
                </a:cubicBezTo>
                <a:cubicBezTo>
                  <a:pt x="4894" y="241"/>
                  <a:pt x="4903" y="283"/>
                  <a:pt x="4903" y="340"/>
                </a:cubicBezTo>
                <a:lnTo>
                  <a:pt x="4903" y="696"/>
                </a:lnTo>
                <a:lnTo>
                  <a:pt x="4761" y="696"/>
                </a:lnTo>
                <a:lnTo>
                  <a:pt x="4761" y="381"/>
                </a:lnTo>
                <a:cubicBezTo>
                  <a:pt x="4761" y="340"/>
                  <a:pt x="4759" y="314"/>
                  <a:pt x="4753" y="304"/>
                </a:cubicBezTo>
                <a:cubicBezTo>
                  <a:pt x="4748" y="294"/>
                  <a:pt x="4739" y="289"/>
                  <a:pt x="4725" y="289"/>
                </a:cubicBezTo>
                <a:cubicBezTo>
                  <a:pt x="4709" y="289"/>
                  <a:pt x="4697" y="297"/>
                  <a:pt x="4688" y="312"/>
                </a:cubicBezTo>
                <a:cubicBezTo>
                  <a:pt x="4679" y="328"/>
                  <a:pt x="4675" y="349"/>
                  <a:pt x="4675" y="377"/>
                </a:cubicBezTo>
                <a:lnTo>
                  <a:pt x="4675" y="696"/>
                </a:lnTo>
                <a:lnTo>
                  <a:pt x="4533" y="696"/>
                </a:lnTo>
                <a:close/>
                <a:moveTo>
                  <a:pt x="4993" y="696"/>
                </a:moveTo>
                <a:lnTo>
                  <a:pt x="4993" y="185"/>
                </a:lnTo>
                <a:lnTo>
                  <a:pt x="5127" y="185"/>
                </a:lnTo>
                <a:lnTo>
                  <a:pt x="5127" y="246"/>
                </a:lnTo>
                <a:cubicBezTo>
                  <a:pt x="5142" y="222"/>
                  <a:pt x="5160" y="204"/>
                  <a:pt x="5180" y="192"/>
                </a:cubicBezTo>
                <a:cubicBezTo>
                  <a:pt x="5200" y="181"/>
                  <a:pt x="5224" y="175"/>
                  <a:pt x="5250" y="175"/>
                </a:cubicBezTo>
                <a:cubicBezTo>
                  <a:pt x="5290" y="175"/>
                  <a:pt x="5319" y="188"/>
                  <a:pt x="5337" y="215"/>
                </a:cubicBezTo>
                <a:cubicBezTo>
                  <a:pt x="5355" y="241"/>
                  <a:pt x="5364" y="283"/>
                  <a:pt x="5364" y="340"/>
                </a:cubicBezTo>
                <a:lnTo>
                  <a:pt x="5364" y="696"/>
                </a:lnTo>
                <a:lnTo>
                  <a:pt x="5222" y="696"/>
                </a:lnTo>
                <a:lnTo>
                  <a:pt x="5222" y="381"/>
                </a:lnTo>
                <a:cubicBezTo>
                  <a:pt x="5222" y="340"/>
                  <a:pt x="5220" y="314"/>
                  <a:pt x="5214" y="304"/>
                </a:cubicBezTo>
                <a:cubicBezTo>
                  <a:pt x="5209" y="294"/>
                  <a:pt x="5200" y="289"/>
                  <a:pt x="5186" y="289"/>
                </a:cubicBezTo>
                <a:cubicBezTo>
                  <a:pt x="5170" y="289"/>
                  <a:pt x="5158" y="297"/>
                  <a:pt x="5149" y="312"/>
                </a:cubicBezTo>
                <a:cubicBezTo>
                  <a:pt x="5140" y="328"/>
                  <a:pt x="5136" y="349"/>
                  <a:pt x="5136" y="377"/>
                </a:cubicBezTo>
                <a:lnTo>
                  <a:pt x="5136" y="696"/>
                </a:lnTo>
                <a:lnTo>
                  <a:pt x="4993" y="696"/>
                </a:lnTo>
                <a:close/>
                <a:moveTo>
                  <a:pt x="5591" y="441"/>
                </a:moveTo>
                <a:cubicBezTo>
                  <a:pt x="5591" y="513"/>
                  <a:pt x="5594" y="558"/>
                  <a:pt x="5600" y="576"/>
                </a:cubicBezTo>
                <a:cubicBezTo>
                  <a:pt x="5606" y="594"/>
                  <a:pt x="5618" y="603"/>
                  <a:pt x="5636" y="603"/>
                </a:cubicBezTo>
                <a:cubicBezTo>
                  <a:pt x="5653" y="603"/>
                  <a:pt x="5665" y="594"/>
                  <a:pt x="5671" y="577"/>
                </a:cubicBezTo>
                <a:cubicBezTo>
                  <a:pt x="5678" y="560"/>
                  <a:pt x="5681" y="514"/>
                  <a:pt x="5681" y="441"/>
                </a:cubicBezTo>
                <a:cubicBezTo>
                  <a:pt x="5681" y="368"/>
                  <a:pt x="5678" y="322"/>
                  <a:pt x="5671" y="305"/>
                </a:cubicBezTo>
                <a:cubicBezTo>
                  <a:pt x="5665" y="287"/>
                  <a:pt x="5653" y="278"/>
                  <a:pt x="5636" y="278"/>
                </a:cubicBezTo>
                <a:cubicBezTo>
                  <a:pt x="5618" y="278"/>
                  <a:pt x="5606" y="288"/>
                  <a:pt x="5600" y="306"/>
                </a:cubicBezTo>
                <a:cubicBezTo>
                  <a:pt x="5594" y="324"/>
                  <a:pt x="5591" y="369"/>
                  <a:pt x="5591" y="441"/>
                </a:cubicBezTo>
                <a:close/>
                <a:moveTo>
                  <a:pt x="5446" y="441"/>
                </a:moveTo>
                <a:cubicBezTo>
                  <a:pt x="5446" y="341"/>
                  <a:pt x="5460" y="272"/>
                  <a:pt x="5489" y="232"/>
                </a:cubicBezTo>
                <a:cubicBezTo>
                  <a:pt x="5517" y="192"/>
                  <a:pt x="5566" y="172"/>
                  <a:pt x="5636" y="172"/>
                </a:cubicBezTo>
                <a:cubicBezTo>
                  <a:pt x="5705" y="172"/>
                  <a:pt x="5754" y="192"/>
                  <a:pt x="5783" y="231"/>
                </a:cubicBezTo>
                <a:cubicBezTo>
                  <a:pt x="5811" y="271"/>
                  <a:pt x="5826" y="341"/>
                  <a:pt x="5826" y="441"/>
                </a:cubicBezTo>
                <a:cubicBezTo>
                  <a:pt x="5826" y="540"/>
                  <a:pt x="5811" y="610"/>
                  <a:pt x="5783" y="650"/>
                </a:cubicBezTo>
                <a:cubicBezTo>
                  <a:pt x="5754" y="690"/>
                  <a:pt x="5705" y="710"/>
                  <a:pt x="5636" y="710"/>
                </a:cubicBezTo>
                <a:cubicBezTo>
                  <a:pt x="5566" y="710"/>
                  <a:pt x="5517" y="690"/>
                  <a:pt x="5489" y="650"/>
                </a:cubicBezTo>
                <a:cubicBezTo>
                  <a:pt x="5460" y="611"/>
                  <a:pt x="5446" y="541"/>
                  <a:pt x="5446" y="441"/>
                </a:cubicBezTo>
                <a:close/>
                <a:moveTo>
                  <a:pt x="6051" y="696"/>
                </a:moveTo>
                <a:lnTo>
                  <a:pt x="5909" y="696"/>
                </a:lnTo>
                <a:lnTo>
                  <a:pt x="5909" y="16"/>
                </a:lnTo>
                <a:lnTo>
                  <a:pt x="6051" y="16"/>
                </a:lnTo>
                <a:lnTo>
                  <a:pt x="6051" y="696"/>
                </a:lnTo>
                <a:close/>
                <a:moveTo>
                  <a:pt x="6279" y="441"/>
                </a:moveTo>
                <a:cubicBezTo>
                  <a:pt x="6279" y="513"/>
                  <a:pt x="6282" y="558"/>
                  <a:pt x="6288" y="576"/>
                </a:cubicBezTo>
                <a:cubicBezTo>
                  <a:pt x="6295" y="594"/>
                  <a:pt x="6307" y="603"/>
                  <a:pt x="6324" y="603"/>
                </a:cubicBezTo>
                <a:cubicBezTo>
                  <a:pt x="6342" y="603"/>
                  <a:pt x="6353" y="594"/>
                  <a:pt x="6360" y="577"/>
                </a:cubicBezTo>
                <a:cubicBezTo>
                  <a:pt x="6366" y="560"/>
                  <a:pt x="6369" y="514"/>
                  <a:pt x="6369" y="441"/>
                </a:cubicBezTo>
                <a:cubicBezTo>
                  <a:pt x="6369" y="368"/>
                  <a:pt x="6366" y="322"/>
                  <a:pt x="6360" y="305"/>
                </a:cubicBezTo>
                <a:cubicBezTo>
                  <a:pt x="6353" y="287"/>
                  <a:pt x="6342" y="278"/>
                  <a:pt x="6324" y="278"/>
                </a:cubicBezTo>
                <a:cubicBezTo>
                  <a:pt x="6307" y="278"/>
                  <a:pt x="6295" y="288"/>
                  <a:pt x="6288" y="306"/>
                </a:cubicBezTo>
                <a:cubicBezTo>
                  <a:pt x="6282" y="324"/>
                  <a:pt x="6279" y="369"/>
                  <a:pt x="6279" y="441"/>
                </a:cubicBezTo>
                <a:close/>
                <a:moveTo>
                  <a:pt x="6134" y="441"/>
                </a:moveTo>
                <a:cubicBezTo>
                  <a:pt x="6134" y="341"/>
                  <a:pt x="6148" y="272"/>
                  <a:pt x="6177" y="232"/>
                </a:cubicBezTo>
                <a:cubicBezTo>
                  <a:pt x="6206" y="192"/>
                  <a:pt x="6255" y="172"/>
                  <a:pt x="6324" y="172"/>
                </a:cubicBezTo>
                <a:cubicBezTo>
                  <a:pt x="6394" y="172"/>
                  <a:pt x="6442" y="192"/>
                  <a:pt x="6471" y="231"/>
                </a:cubicBezTo>
                <a:cubicBezTo>
                  <a:pt x="6500" y="271"/>
                  <a:pt x="6514" y="341"/>
                  <a:pt x="6514" y="441"/>
                </a:cubicBezTo>
                <a:cubicBezTo>
                  <a:pt x="6514" y="540"/>
                  <a:pt x="6500" y="610"/>
                  <a:pt x="6471" y="650"/>
                </a:cubicBezTo>
                <a:cubicBezTo>
                  <a:pt x="6442" y="690"/>
                  <a:pt x="6394" y="710"/>
                  <a:pt x="6324" y="710"/>
                </a:cubicBezTo>
                <a:cubicBezTo>
                  <a:pt x="6254" y="710"/>
                  <a:pt x="6205" y="690"/>
                  <a:pt x="6177" y="650"/>
                </a:cubicBezTo>
                <a:cubicBezTo>
                  <a:pt x="6148" y="611"/>
                  <a:pt x="6134" y="541"/>
                  <a:pt x="6134" y="441"/>
                </a:cubicBezTo>
                <a:close/>
                <a:moveTo>
                  <a:pt x="6727" y="373"/>
                </a:moveTo>
                <a:lnTo>
                  <a:pt x="6727" y="410"/>
                </a:lnTo>
                <a:cubicBezTo>
                  <a:pt x="6727" y="477"/>
                  <a:pt x="6730" y="520"/>
                  <a:pt x="6737" y="538"/>
                </a:cubicBezTo>
                <a:cubicBezTo>
                  <a:pt x="6743" y="556"/>
                  <a:pt x="6754" y="565"/>
                  <a:pt x="6771" y="565"/>
                </a:cubicBezTo>
                <a:cubicBezTo>
                  <a:pt x="6788" y="565"/>
                  <a:pt x="6799" y="557"/>
                  <a:pt x="6806" y="541"/>
                </a:cubicBezTo>
                <a:cubicBezTo>
                  <a:pt x="6813" y="525"/>
                  <a:pt x="6816" y="491"/>
                  <a:pt x="6816" y="439"/>
                </a:cubicBezTo>
                <a:lnTo>
                  <a:pt x="6816" y="418"/>
                </a:lnTo>
                <a:cubicBezTo>
                  <a:pt x="6816" y="363"/>
                  <a:pt x="6813" y="328"/>
                  <a:pt x="6806" y="314"/>
                </a:cubicBezTo>
                <a:cubicBezTo>
                  <a:pt x="6800" y="299"/>
                  <a:pt x="6789" y="292"/>
                  <a:pt x="6772" y="292"/>
                </a:cubicBezTo>
                <a:cubicBezTo>
                  <a:pt x="6757" y="292"/>
                  <a:pt x="6745" y="298"/>
                  <a:pt x="6738" y="311"/>
                </a:cubicBezTo>
                <a:cubicBezTo>
                  <a:pt x="6731" y="324"/>
                  <a:pt x="6727" y="345"/>
                  <a:pt x="6727" y="373"/>
                </a:cubicBezTo>
                <a:close/>
                <a:moveTo>
                  <a:pt x="6959" y="185"/>
                </a:moveTo>
                <a:lnTo>
                  <a:pt x="6959" y="643"/>
                </a:lnTo>
                <a:cubicBezTo>
                  <a:pt x="6959" y="689"/>
                  <a:pt x="6956" y="724"/>
                  <a:pt x="6951" y="747"/>
                </a:cubicBezTo>
                <a:cubicBezTo>
                  <a:pt x="6946" y="769"/>
                  <a:pt x="6938" y="788"/>
                  <a:pt x="6926" y="804"/>
                </a:cubicBezTo>
                <a:cubicBezTo>
                  <a:pt x="6910" y="825"/>
                  <a:pt x="6888" y="841"/>
                  <a:pt x="6860" y="852"/>
                </a:cubicBezTo>
                <a:cubicBezTo>
                  <a:pt x="6833" y="862"/>
                  <a:pt x="6799" y="868"/>
                  <a:pt x="6761" y="868"/>
                </a:cubicBezTo>
                <a:cubicBezTo>
                  <a:pt x="6701" y="868"/>
                  <a:pt x="6656" y="856"/>
                  <a:pt x="6627" y="831"/>
                </a:cubicBezTo>
                <a:cubicBezTo>
                  <a:pt x="6598" y="807"/>
                  <a:pt x="6584" y="769"/>
                  <a:pt x="6584" y="719"/>
                </a:cubicBezTo>
                <a:lnTo>
                  <a:pt x="6725" y="719"/>
                </a:lnTo>
                <a:cubicBezTo>
                  <a:pt x="6725" y="738"/>
                  <a:pt x="6728" y="752"/>
                  <a:pt x="6735" y="761"/>
                </a:cubicBezTo>
                <a:cubicBezTo>
                  <a:pt x="6742" y="769"/>
                  <a:pt x="6753" y="774"/>
                  <a:pt x="6767" y="774"/>
                </a:cubicBezTo>
                <a:cubicBezTo>
                  <a:pt x="6786" y="774"/>
                  <a:pt x="6798" y="768"/>
                  <a:pt x="6805" y="756"/>
                </a:cubicBezTo>
                <a:cubicBezTo>
                  <a:pt x="6812" y="745"/>
                  <a:pt x="6816" y="722"/>
                  <a:pt x="6816" y="688"/>
                </a:cubicBezTo>
                <a:lnTo>
                  <a:pt x="6816" y="628"/>
                </a:lnTo>
                <a:cubicBezTo>
                  <a:pt x="6797" y="645"/>
                  <a:pt x="6779" y="658"/>
                  <a:pt x="6762" y="665"/>
                </a:cubicBezTo>
                <a:cubicBezTo>
                  <a:pt x="6745" y="673"/>
                  <a:pt x="6728" y="677"/>
                  <a:pt x="6710" y="677"/>
                </a:cubicBezTo>
                <a:cubicBezTo>
                  <a:pt x="6686" y="677"/>
                  <a:pt x="6664" y="670"/>
                  <a:pt x="6645" y="657"/>
                </a:cubicBezTo>
                <a:cubicBezTo>
                  <a:pt x="6625" y="644"/>
                  <a:pt x="6611" y="624"/>
                  <a:pt x="6600" y="599"/>
                </a:cubicBezTo>
                <a:cubicBezTo>
                  <a:pt x="6594" y="586"/>
                  <a:pt x="6590" y="567"/>
                  <a:pt x="6587" y="542"/>
                </a:cubicBezTo>
                <a:cubicBezTo>
                  <a:pt x="6585" y="517"/>
                  <a:pt x="6584" y="485"/>
                  <a:pt x="6584" y="446"/>
                </a:cubicBezTo>
                <a:cubicBezTo>
                  <a:pt x="6584" y="408"/>
                  <a:pt x="6584" y="374"/>
                  <a:pt x="6586" y="344"/>
                </a:cubicBezTo>
                <a:cubicBezTo>
                  <a:pt x="6588" y="314"/>
                  <a:pt x="6591" y="290"/>
                  <a:pt x="6594" y="272"/>
                </a:cubicBezTo>
                <a:cubicBezTo>
                  <a:pt x="6600" y="243"/>
                  <a:pt x="6613" y="220"/>
                  <a:pt x="6635" y="201"/>
                </a:cubicBezTo>
                <a:cubicBezTo>
                  <a:pt x="6656" y="183"/>
                  <a:pt x="6680" y="173"/>
                  <a:pt x="6708" y="173"/>
                </a:cubicBezTo>
                <a:cubicBezTo>
                  <a:pt x="6731" y="173"/>
                  <a:pt x="6752" y="179"/>
                  <a:pt x="6771" y="190"/>
                </a:cubicBezTo>
                <a:cubicBezTo>
                  <a:pt x="6791" y="201"/>
                  <a:pt x="6810" y="219"/>
                  <a:pt x="6829" y="242"/>
                </a:cubicBezTo>
                <a:lnTo>
                  <a:pt x="6829" y="185"/>
                </a:lnTo>
                <a:lnTo>
                  <a:pt x="6959" y="185"/>
                </a:lnTo>
                <a:close/>
                <a:moveTo>
                  <a:pt x="7017" y="185"/>
                </a:moveTo>
                <a:lnTo>
                  <a:pt x="7158" y="185"/>
                </a:lnTo>
                <a:lnTo>
                  <a:pt x="7208" y="514"/>
                </a:lnTo>
                <a:lnTo>
                  <a:pt x="7258" y="185"/>
                </a:lnTo>
                <a:lnTo>
                  <a:pt x="7399" y="185"/>
                </a:lnTo>
                <a:lnTo>
                  <a:pt x="7298" y="655"/>
                </a:lnTo>
                <a:cubicBezTo>
                  <a:pt x="7278" y="745"/>
                  <a:pt x="7256" y="803"/>
                  <a:pt x="7232" y="829"/>
                </a:cubicBezTo>
                <a:cubicBezTo>
                  <a:pt x="7208" y="855"/>
                  <a:pt x="7170" y="868"/>
                  <a:pt x="7117" y="868"/>
                </a:cubicBezTo>
                <a:cubicBezTo>
                  <a:pt x="7109" y="868"/>
                  <a:pt x="7101" y="867"/>
                  <a:pt x="7091" y="867"/>
                </a:cubicBezTo>
                <a:cubicBezTo>
                  <a:pt x="7082" y="866"/>
                  <a:pt x="7071" y="864"/>
                  <a:pt x="7058" y="863"/>
                </a:cubicBezTo>
                <a:lnTo>
                  <a:pt x="7058" y="756"/>
                </a:lnTo>
                <a:cubicBezTo>
                  <a:pt x="7059" y="756"/>
                  <a:pt x="7060" y="756"/>
                  <a:pt x="7061" y="756"/>
                </a:cubicBezTo>
                <a:cubicBezTo>
                  <a:pt x="7071" y="757"/>
                  <a:pt x="7078" y="758"/>
                  <a:pt x="7083" y="758"/>
                </a:cubicBezTo>
                <a:cubicBezTo>
                  <a:pt x="7099" y="758"/>
                  <a:pt x="7111" y="755"/>
                  <a:pt x="7119" y="749"/>
                </a:cubicBezTo>
                <a:cubicBezTo>
                  <a:pt x="7126" y="742"/>
                  <a:pt x="7130" y="733"/>
                  <a:pt x="7130" y="720"/>
                </a:cubicBezTo>
                <a:cubicBezTo>
                  <a:pt x="7130" y="713"/>
                  <a:pt x="7127" y="695"/>
                  <a:pt x="7122" y="668"/>
                </a:cubicBezTo>
                <a:cubicBezTo>
                  <a:pt x="7119" y="659"/>
                  <a:pt x="7118" y="651"/>
                  <a:pt x="7117" y="646"/>
                </a:cubicBezTo>
                <a:lnTo>
                  <a:pt x="7017" y="185"/>
                </a:lnTo>
                <a:close/>
                <a:moveTo>
                  <a:pt x="7937" y="5"/>
                </a:moveTo>
                <a:lnTo>
                  <a:pt x="7937" y="909"/>
                </a:lnTo>
                <a:lnTo>
                  <a:pt x="7813" y="909"/>
                </a:lnTo>
                <a:lnTo>
                  <a:pt x="7813" y="5"/>
                </a:lnTo>
                <a:lnTo>
                  <a:pt x="7937" y="5"/>
                </a:lnTo>
                <a:close/>
                <a:moveTo>
                  <a:pt x="8377" y="466"/>
                </a:moveTo>
                <a:lnTo>
                  <a:pt x="8523" y="466"/>
                </a:lnTo>
                <a:lnTo>
                  <a:pt x="8523" y="485"/>
                </a:lnTo>
                <a:cubicBezTo>
                  <a:pt x="8523" y="523"/>
                  <a:pt x="8527" y="549"/>
                  <a:pt x="8536" y="565"/>
                </a:cubicBezTo>
                <a:cubicBezTo>
                  <a:pt x="8545" y="580"/>
                  <a:pt x="8560" y="588"/>
                  <a:pt x="8581" y="588"/>
                </a:cubicBezTo>
                <a:cubicBezTo>
                  <a:pt x="8598" y="588"/>
                  <a:pt x="8611" y="582"/>
                  <a:pt x="8620" y="570"/>
                </a:cubicBezTo>
                <a:cubicBezTo>
                  <a:pt x="8630" y="558"/>
                  <a:pt x="8635" y="543"/>
                  <a:pt x="8635" y="523"/>
                </a:cubicBezTo>
                <a:cubicBezTo>
                  <a:pt x="8635" y="490"/>
                  <a:pt x="8611" y="458"/>
                  <a:pt x="8564" y="428"/>
                </a:cubicBezTo>
                <a:cubicBezTo>
                  <a:pt x="8557" y="422"/>
                  <a:pt x="8551" y="418"/>
                  <a:pt x="8547" y="416"/>
                </a:cubicBezTo>
                <a:lnTo>
                  <a:pt x="8539" y="411"/>
                </a:lnTo>
                <a:cubicBezTo>
                  <a:pt x="8475" y="368"/>
                  <a:pt x="8436" y="335"/>
                  <a:pt x="8420" y="314"/>
                </a:cubicBezTo>
                <a:cubicBezTo>
                  <a:pt x="8409" y="297"/>
                  <a:pt x="8400" y="279"/>
                  <a:pt x="8394" y="258"/>
                </a:cubicBezTo>
                <a:cubicBezTo>
                  <a:pt x="8389" y="237"/>
                  <a:pt x="8386" y="215"/>
                  <a:pt x="8386" y="190"/>
                </a:cubicBezTo>
                <a:cubicBezTo>
                  <a:pt x="8386" y="131"/>
                  <a:pt x="8403" y="84"/>
                  <a:pt x="8437" y="51"/>
                </a:cubicBezTo>
                <a:cubicBezTo>
                  <a:pt x="8472" y="17"/>
                  <a:pt x="8519" y="0"/>
                  <a:pt x="8579" y="0"/>
                </a:cubicBezTo>
                <a:cubicBezTo>
                  <a:pt x="8645" y="0"/>
                  <a:pt x="8695" y="16"/>
                  <a:pt x="8730" y="50"/>
                </a:cubicBezTo>
                <a:cubicBezTo>
                  <a:pt x="8764" y="83"/>
                  <a:pt x="8782" y="131"/>
                  <a:pt x="8782" y="194"/>
                </a:cubicBezTo>
                <a:cubicBezTo>
                  <a:pt x="8782" y="196"/>
                  <a:pt x="8781" y="200"/>
                  <a:pt x="8781" y="205"/>
                </a:cubicBezTo>
                <a:cubicBezTo>
                  <a:pt x="8781" y="210"/>
                  <a:pt x="8781" y="213"/>
                  <a:pt x="8781" y="216"/>
                </a:cubicBezTo>
                <a:lnTo>
                  <a:pt x="8638" y="216"/>
                </a:lnTo>
                <a:lnTo>
                  <a:pt x="8638" y="207"/>
                </a:lnTo>
                <a:cubicBezTo>
                  <a:pt x="8638" y="178"/>
                  <a:pt x="8633" y="155"/>
                  <a:pt x="8624" y="140"/>
                </a:cubicBezTo>
                <a:cubicBezTo>
                  <a:pt x="8615" y="125"/>
                  <a:pt x="8601" y="117"/>
                  <a:pt x="8584" y="117"/>
                </a:cubicBezTo>
                <a:cubicBezTo>
                  <a:pt x="8569" y="117"/>
                  <a:pt x="8557" y="123"/>
                  <a:pt x="8548" y="133"/>
                </a:cubicBezTo>
                <a:cubicBezTo>
                  <a:pt x="8538" y="144"/>
                  <a:pt x="8534" y="158"/>
                  <a:pt x="8534" y="176"/>
                </a:cubicBezTo>
                <a:cubicBezTo>
                  <a:pt x="8534" y="205"/>
                  <a:pt x="8560" y="235"/>
                  <a:pt x="8611" y="268"/>
                </a:cubicBezTo>
                <a:cubicBezTo>
                  <a:pt x="8621" y="274"/>
                  <a:pt x="8628" y="278"/>
                  <a:pt x="8633" y="282"/>
                </a:cubicBezTo>
                <a:cubicBezTo>
                  <a:pt x="8637" y="284"/>
                  <a:pt x="8643" y="288"/>
                  <a:pt x="8650" y="293"/>
                </a:cubicBezTo>
                <a:cubicBezTo>
                  <a:pt x="8706" y="328"/>
                  <a:pt x="8741" y="358"/>
                  <a:pt x="8757" y="382"/>
                </a:cubicBezTo>
                <a:cubicBezTo>
                  <a:pt x="8767" y="398"/>
                  <a:pt x="8774" y="415"/>
                  <a:pt x="8779" y="435"/>
                </a:cubicBezTo>
                <a:cubicBezTo>
                  <a:pt x="8784" y="455"/>
                  <a:pt x="8787" y="477"/>
                  <a:pt x="8787" y="500"/>
                </a:cubicBezTo>
                <a:cubicBezTo>
                  <a:pt x="8787" y="568"/>
                  <a:pt x="8769" y="620"/>
                  <a:pt x="8734" y="657"/>
                </a:cubicBezTo>
                <a:cubicBezTo>
                  <a:pt x="8699" y="694"/>
                  <a:pt x="8648" y="712"/>
                  <a:pt x="8583" y="712"/>
                </a:cubicBezTo>
                <a:cubicBezTo>
                  <a:pt x="8514" y="712"/>
                  <a:pt x="8462" y="695"/>
                  <a:pt x="8427" y="660"/>
                </a:cubicBezTo>
                <a:cubicBezTo>
                  <a:pt x="8393" y="624"/>
                  <a:pt x="8376" y="572"/>
                  <a:pt x="8376" y="503"/>
                </a:cubicBezTo>
                <a:cubicBezTo>
                  <a:pt x="8376" y="498"/>
                  <a:pt x="8376" y="494"/>
                  <a:pt x="8376" y="489"/>
                </a:cubicBezTo>
                <a:cubicBezTo>
                  <a:pt x="8376" y="484"/>
                  <a:pt x="8376" y="476"/>
                  <a:pt x="8377" y="466"/>
                </a:cubicBezTo>
                <a:close/>
                <a:moveTo>
                  <a:pt x="9084" y="495"/>
                </a:moveTo>
                <a:lnTo>
                  <a:pt x="9225" y="495"/>
                </a:lnTo>
                <a:cubicBezTo>
                  <a:pt x="9225" y="498"/>
                  <a:pt x="9225" y="501"/>
                  <a:pt x="9225" y="506"/>
                </a:cubicBezTo>
                <a:cubicBezTo>
                  <a:pt x="9225" y="510"/>
                  <a:pt x="9225" y="513"/>
                  <a:pt x="9225" y="515"/>
                </a:cubicBezTo>
                <a:cubicBezTo>
                  <a:pt x="9225" y="580"/>
                  <a:pt x="9210" y="629"/>
                  <a:pt x="9180" y="661"/>
                </a:cubicBezTo>
                <a:cubicBezTo>
                  <a:pt x="9150" y="694"/>
                  <a:pt x="9104" y="710"/>
                  <a:pt x="9042" y="710"/>
                </a:cubicBezTo>
                <a:cubicBezTo>
                  <a:pt x="8972" y="710"/>
                  <a:pt x="8923" y="690"/>
                  <a:pt x="8895" y="650"/>
                </a:cubicBezTo>
                <a:cubicBezTo>
                  <a:pt x="8866" y="611"/>
                  <a:pt x="8852" y="541"/>
                  <a:pt x="8852" y="441"/>
                </a:cubicBezTo>
                <a:cubicBezTo>
                  <a:pt x="8852" y="341"/>
                  <a:pt x="8866" y="271"/>
                  <a:pt x="8895" y="231"/>
                </a:cubicBezTo>
                <a:cubicBezTo>
                  <a:pt x="8923" y="192"/>
                  <a:pt x="8972" y="172"/>
                  <a:pt x="9042" y="172"/>
                </a:cubicBezTo>
                <a:cubicBezTo>
                  <a:pt x="9104" y="172"/>
                  <a:pt x="9150" y="188"/>
                  <a:pt x="9179" y="220"/>
                </a:cubicBezTo>
                <a:cubicBezTo>
                  <a:pt x="9209" y="251"/>
                  <a:pt x="9224" y="301"/>
                  <a:pt x="9224" y="369"/>
                </a:cubicBezTo>
                <a:lnTo>
                  <a:pt x="9224" y="378"/>
                </a:lnTo>
                <a:lnTo>
                  <a:pt x="9086" y="378"/>
                </a:lnTo>
                <a:lnTo>
                  <a:pt x="9086" y="363"/>
                </a:lnTo>
                <a:cubicBezTo>
                  <a:pt x="9086" y="333"/>
                  <a:pt x="9083" y="311"/>
                  <a:pt x="9076" y="298"/>
                </a:cubicBezTo>
                <a:cubicBezTo>
                  <a:pt x="9070" y="285"/>
                  <a:pt x="9058" y="278"/>
                  <a:pt x="9043" y="278"/>
                </a:cubicBezTo>
                <a:cubicBezTo>
                  <a:pt x="9025" y="278"/>
                  <a:pt x="9012" y="287"/>
                  <a:pt x="9006" y="304"/>
                </a:cubicBezTo>
                <a:cubicBezTo>
                  <a:pt x="9000" y="322"/>
                  <a:pt x="8997" y="367"/>
                  <a:pt x="8997" y="441"/>
                </a:cubicBezTo>
                <a:cubicBezTo>
                  <a:pt x="8997" y="512"/>
                  <a:pt x="9000" y="557"/>
                  <a:pt x="9006" y="576"/>
                </a:cubicBezTo>
                <a:cubicBezTo>
                  <a:pt x="9012" y="595"/>
                  <a:pt x="9024" y="605"/>
                  <a:pt x="9042" y="605"/>
                </a:cubicBezTo>
                <a:cubicBezTo>
                  <a:pt x="9057" y="605"/>
                  <a:pt x="9068" y="598"/>
                  <a:pt x="9075" y="584"/>
                </a:cubicBezTo>
                <a:cubicBezTo>
                  <a:pt x="9082" y="571"/>
                  <a:pt x="9085" y="549"/>
                  <a:pt x="9085" y="519"/>
                </a:cubicBezTo>
                <a:cubicBezTo>
                  <a:pt x="9085" y="517"/>
                  <a:pt x="9085" y="513"/>
                  <a:pt x="9085" y="508"/>
                </a:cubicBezTo>
                <a:cubicBezTo>
                  <a:pt x="9085" y="502"/>
                  <a:pt x="9084" y="498"/>
                  <a:pt x="9084" y="495"/>
                </a:cubicBezTo>
                <a:close/>
                <a:moveTo>
                  <a:pt x="9312" y="135"/>
                </a:moveTo>
                <a:lnTo>
                  <a:pt x="9312" y="11"/>
                </a:lnTo>
                <a:lnTo>
                  <a:pt x="9454" y="11"/>
                </a:lnTo>
                <a:lnTo>
                  <a:pt x="9454" y="135"/>
                </a:lnTo>
                <a:lnTo>
                  <a:pt x="9312" y="135"/>
                </a:lnTo>
                <a:close/>
                <a:moveTo>
                  <a:pt x="9312" y="696"/>
                </a:moveTo>
                <a:lnTo>
                  <a:pt x="9312" y="185"/>
                </a:lnTo>
                <a:lnTo>
                  <a:pt x="9454" y="185"/>
                </a:lnTo>
                <a:lnTo>
                  <a:pt x="9454" y="696"/>
                </a:lnTo>
                <a:lnTo>
                  <a:pt x="9312" y="696"/>
                </a:lnTo>
                <a:close/>
                <a:moveTo>
                  <a:pt x="9779" y="517"/>
                </a:moveTo>
                <a:lnTo>
                  <a:pt x="9913" y="517"/>
                </a:lnTo>
                <a:lnTo>
                  <a:pt x="9913" y="530"/>
                </a:lnTo>
                <a:cubicBezTo>
                  <a:pt x="9913" y="590"/>
                  <a:pt x="9897" y="634"/>
                  <a:pt x="9866" y="664"/>
                </a:cubicBezTo>
                <a:cubicBezTo>
                  <a:pt x="9835" y="695"/>
                  <a:pt x="9788" y="710"/>
                  <a:pt x="9727" y="710"/>
                </a:cubicBezTo>
                <a:cubicBezTo>
                  <a:pt x="9695" y="710"/>
                  <a:pt x="9667" y="705"/>
                  <a:pt x="9642" y="696"/>
                </a:cubicBezTo>
                <a:cubicBezTo>
                  <a:pt x="9617" y="688"/>
                  <a:pt x="9597" y="675"/>
                  <a:pt x="9583" y="660"/>
                </a:cubicBezTo>
                <a:cubicBezTo>
                  <a:pt x="9567" y="642"/>
                  <a:pt x="9555" y="618"/>
                  <a:pt x="9549" y="588"/>
                </a:cubicBezTo>
                <a:cubicBezTo>
                  <a:pt x="9542" y="558"/>
                  <a:pt x="9539" y="511"/>
                  <a:pt x="9539" y="446"/>
                </a:cubicBezTo>
                <a:cubicBezTo>
                  <a:pt x="9539" y="374"/>
                  <a:pt x="9542" y="323"/>
                  <a:pt x="9549" y="295"/>
                </a:cubicBezTo>
                <a:cubicBezTo>
                  <a:pt x="9556" y="266"/>
                  <a:pt x="9568" y="243"/>
                  <a:pt x="9585" y="224"/>
                </a:cubicBezTo>
                <a:cubicBezTo>
                  <a:pt x="9601" y="207"/>
                  <a:pt x="9621" y="194"/>
                  <a:pt x="9646" y="185"/>
                </a:cubicBezTo>
                <a:cubicBezTo>
                  <a:pt x="9671" y="176"/>
                  <a:pt x="9700" y="172"/>
                  <a:pt x="9733" y="172"/>
                </a:cubicBezTo>
                <a:cubicBezTo>
                  <a:pt x="9766" y="172"/>
                  <a:pt x="9795" y="176"/>
                  <a:pt x="9820" y="186"/>
                </a:cubicBezTo>
                <a:cubicBezTo>
                  <a:pt x="9844" y="196"/>
                  <a:pt x="9864" y="210"/>
                  <a:pt x="9879" y="229"/>
                </a:cubicBezTo>
                <a:cubicBezTo>
                  <a:pt x="9892" y="244"/>
                  <a:pt x="9902" y="263"/>
                  <a:pt x="9907" y="286"/>
                </a:cubicBezTo>
                <a:cubicBezTo>
                  <a:pt x="9913" y="308"/>
                  <a:pt x="9916" y="345"/>
                  <a:pt x="9916" y="398"/>
                </a:cubicBezTo>
                <a:lnTo>
                  <a:pt x="9916" y="460"/>
                </a:lnTo>
                <a:lnTo>
                  <a:pt x="9683" y="460"/>
                </a:lnTo>
                <a:cubicBezTo>
                  <a:pt x="9683" y="462"/>
                  <a:pt x="9683" y="463"/>
                  <a:pt x="9683" y="466"/>
                </a:cubicBezTo>
                <a:cubicBezTo>
                  <a:pt x="9682" y="487"/>
                  <a:pt x="9681" y="502"/>
                  <a:pt x="9681" y="511"/>
                </a:cubicBezTo>
                <a:cubicBezTo>
                  <a:pt x="9681" y="547"/>
                  <a:pt x="9685" y="572"/>
                  <a:pt x="9693" y="586"/>
                </a:cubicBezTo>
                <a:cubicBezTo>
                  <a:pt x="9700" y="600"/>
                  <a:pt x="9713" y="607"/>
                  <a:pt x="9732" y="607"/>
                </a:cubicBezTo>
                <a:cubicBezTo>
                  <a:pt x="9748" y="607"/>
                  <a:pt x="9760" y="601"/>
                  <a:pt x="9769" y="590"/>
                </a:cubicBezTo>
                <a:cubicBezTo>
                  <a:pt x="9777" y="580"/>
                  <a:pt x="9781" y="563"/>
                  <a:pt x="9781" y="542"/>
                </a:cubicBezTo>
                <a:cubicBezTo>
                  <a:pt x="9781" y="537"/>
                  <a:pt x="9780" y="531"/>
                  <a:pt x="9780" y="521"/>
                </a:cubicBezTo>
                <a:cubicBezTo>
                  <a:pt x="9779" y="520"/>
                  <a:pt x="9779" y="518"/>
                  <a:pt x="9779" y="517"/>
                </a:cubicBezTo>
                <a:close/>
                <a:moveTo>
                  <a:pt x="9687" y="371"/>
                </a:moveTo>
                <a:lnTo>
                  <a:pt x="9783" y="371"/>
                </a:lnTo>
                <a:cubicBezTo>
                  <a:pt x="9783" y="371"/>
                  <a:pt x="9783" y="370"/>
                  <a:pt x="9783" y="369"/>
                </a:cubicBezTo>
                <a:cubicBezTo>
                  <a:pt x="9784" y="356"/>
                  <a:pt x="9785" y="347"/>
                  <a:pt x="9785" y="341"/>
                </a:cubicBezTo>
                <a:cubicBezTo>
                  <a:pt x="9785" y="317"/>
                  <a:pt x="9780" y="298"/>
                  <a:pt x="9772" y="286"/>
                </a:cubicBezTo>
                <a:cubicBezTo>
                  <a:pt x="9764" y="274"/>
                  <a:pt x="9752" y="268"/>
                  <a:pt x="9735" y="268"/>
                </a:cubicBezTo>
                <a:cubicBezTo>
                  <a:pt x="9717" y="268"/>
                  <a:pt x="9705" y="274"/>
                  <a:pt x="9697" y="286"/>
                </a:cubicBezTo>
                <a:cubicBezTo>
                  <a:pt x="9690" y="297"/>
                  <a:pt x="9686" y="317"/>
                  <a:pt x="9686" y="343"/>
                </a:cubicBezTo>
                <a:cubicBezTo>
                  <a:pt x="9686" y="351"/>
                  <a:pt x="9686" y="356"/>
                  <a:pt x="9686" y="360"/>
                </a:cubicBezTo>
                <a:cubicBezTo>
                  <a:pt x="9686" y="365"/>
                  <a:pt x="9687" y="368"/>
                  <a:pt x="9687" y="371"/>
                </a:cubicBezTo>
                <a:close/>
                <a:moveTo>
                  <a:pt x="10002" y="696"/>
                </a:moveTo>
                <a:lnTo>
                  <a:pt x="10002" y="185"/>
                </a:lnTo>
                <a:lnTo>
                  <a:pt x="10136" y="185"/>
                </a:lnTo>
                <a:lnTo>
                  <a:pt x="10136" y="246"/>
                </a:lnTo>
                <a:cubicBezTo>
                  <a:pt x="10152" y="222"/>
                  <a:pt x="10170" y="204"/>
                  <a:pt x="10190" y="192"/>
                </a:cubicBezTo>
                <a:cubicBezTo>
                  <a:pt x="10210" y="181"/>
                  <a:pt x="10233" y="175"/>
                  <a:pt x="10260" y="175"/>
                </a:cubicBezTo>
                <a:cubicBezTo>
                  <a:pt x="10300" y="175"/>
                  <a:pt x="10328" y="188"/>
                  <a:pt x="10347" y="215"/>
                </a:cubicBezTo>
                <a:cubicBezTo>
                  <a:pt x="10365" y="241"/>
                  <a:pt x="10374" y="283"/>
                  <a:pt x="10374" y="340"/>
                </a:cubicBezTo>
                <a:lnTo>
                  <a:pt x="10374" y="696"/>
                </a:lnTo>
                <a:lnTo>
                  <a:pt x="10232" y="696"/>
                </a:lnTo>
                <a:lnTo>
                  <a:pt x="10232" y="381"/>
                </a:lnTo>
                <a:cubicBezTo>
                  <a:pt x="10232" y="340"/>
                  <a:pt x="10229" y="314"/>
                  <a:pt x="10224" y="304"/>
                </a:cubicBezTo>
                <a:cubicBezTo>
                  <a:pt x="10219" y="294"/>
                  <a:pt x="10210" y="289"/>
                  <a:pt x="10196" y="289"/>
                </a:cubicBezTo>
                <a:cubicBezTo>
                  <a:pt x="10180" y="289"/>
                  <a:pt x="10168" y="297"/>
                  <a:pt x="10159" y="312"/>
                </a:cubicBezTo>
                <a:cubicBezTo>
                  <a:pt x="10150" y="328"/>
                  <a:pt x="10145" y="349"/>
                  <a:pt x="10145" y="377"/>
                </a:cubicBezTo>
                <a:lnTo>
                  <a:pt x="10145" y="696"/>
                </a:lnTo>
                <a:lnTo>
                  <a:pt x="10002" y="696"/>
                </a:lnTo>
                <a:close/>
                <a:moveTo>
                  <a:pt x="10688" y="495"/>
                </a:moveTo>
                <a:lnTo>
                  <a:pt x="10828" y="495"/>
                </a:lnTo>
                <a:cubicBezTo>
                  <a:pt x="10828" y="498"/>
                  <a:pt x="10828" y="501"/>
                  <a:pt x="10829" y="506"/>
                </a:cubicBezTo>
                <a:cubicBezTo>
                  <a:pt x="10829" y="510"/>
                  <a:pt x="10829" y="513"/>
                  <a:pt x="10829" y="515"/>
                </a:cubicBezTo>
                <a:cubicBezTo>
                  <a:pt x="10829" y="580"/>
                  <a:pt x="10814" y="629"/>
                  <a:pt x="10784" y="661"/>
                </a:cubicBezTo>
                <a:cubicBezTo>
                  <a:pt x="10753" y="694"/>
                  <a:pt x="10707" y="710"/>
                  <a:pt x="10646" y="710"/>
                </a:cubicBezTo>
                <a:cubicBezTo>
                  <a:pt x="10576" y="710"/>
                  <a:pt x="10527" y="690"/>
                  <a:pt x="10498" y="650"/>
                </a:cubicBezTo>
                <a:cubicBezTo>
                  <a:pt x="10470" y="611"/>
                  <a:pt x="10456" y="541"/>
                  <a:pt x="10456" y="441"/>
                </a:cubicBezTo>
                <a:cubicBezTo>
                  <a:pt x="10456" y="341"/>
                  <a:pt x="10470" y="271"/>
                  <a:pt x="10498" y="231"/>
                </a:cubicBezTo>
                <a:cubicBezTo>
                  <a:pt x="10527" y="192"/>
                  <a:pt x="10576" y="172"/>
                  <a:pt x="10645" y="172"/>
                </a:cubicBezTo>
                <a:cubicBezTo>
                  <a:pt x="10708" y="172"/>
                  <a:pt x="10754" y="188"/>
                  <a:pt x="10783" y="220"/>
                </a:cubicBezTo>
                <a:cubicBezTo>
                  <a:pt x="10813" y="251"/>
                  <a:pt x="10827" y="301"/>
                  <a:pt x="10827" y="369"/>
                </a:cubicBezTo>
                <a:lnTo>
                  <a:pt x="10827" y="378"/>
                </a:lnTo>
                <a:lnTo>
                  <a:pt x="10690" y="378"/>
                </a:lnTo>
                <a:lnTo>
                  <a:pt x="10690" y="363"/>
                </a:lnTo>
                <a:cubicBezTo>
                  <a:pt x="10690" y="333"/>
                  <a:pt x="10687" y="311"/>
                  <a:pt x="10680" y="298"/>
                </a:cubicBezTo>
                <a:cubicBezTo>
                  <a:pt x="10673" y="285"/>
                  <a:pt x="10662" y="278"/>
                  <a:pt x="10646" y="278"/>
                </a:cubicBezTo>
                <a:cubicBezTo>
                  <a:pt x="10628" y="278"/>
                  <a:pt x="10616" y="287"/>
                  <a:pt x="10610" y="304"/>
                </a:cubicBezTo>
                <a:cubicBezTo>
                  <a:pt x="10603" y="322"/>
                  <a:pt x="10600" y="367"/>
                  <a:pt x="10600" y="441"/>
                </a:cubicBezTo>
                <a:cubicBezTo>
                  <a:pt x="10600" y="512"/>
                  <a:pt x="10603" y="557"/>
                  <a:pt x="10610" y="576"/>
                </a:cubicBezTo>
                <a:cubicBezTo>
                  <a:pt x="10616" y="595"/>
                  <a:pt x="10628" y="605"/>
                  <a:pt x="10646" y="605"/>
                </a:cubicBezTo>
                <a:cubicBezTo>
                  <a:pt x="10661" y="605"/>
                  <a:pt x="10672" y="598"/>
                  <a:pt x="10679" y="584"/>
                </a:cubicBezTo>
                <a:cubicBezTo>
                  <a:pt x="10685" y="571"/>
                  <a:pt x="10689" y="549"/>
                  <a:pt x="10689" y="519"/>
                </a:cubicBezTo>
                <a:cubicBezTo>
                  <a:pt x="10689" y="517"/>
                  <a:pt x="10689" y="513"/>
                  <a:pt x="10688" y="508"/>
                </a:cubicBezTo>
                <a:cubicBezTo>
                  <a:pt x="10688" y="502"/>
                  <a:pt x="10688" y="498"/>
                  <a:pt x="10688" y="495"/>
                </a:cubicBezTo>
                <a:close/>
                <a:moveTo>
                  <a:pt x="11144" y="517"/>
                </a:moveTo>
                <a:lnTo>
                  <a:pt x="11278" y="517"/>
                </a:lnTo>
                <a:lnTo>
                  <a:pt x="11278" y="530"/>
                </a:lnTo>
                <a:cubicBezTo>
                  <a:pt x="11278" y="590"/>
                  <a:pt x="11262" y="634"/>
                  <a:pt x="11231" y="664"/>
                </a:cubicBezTo>
                <a:cubicBezTo>
                  <a:pt x="11200" y="695"/>
                  <a:pt x="11153" y="710"/>
                  <a:pt x="11091" y="710"/>
                </a:cubicBezTo>
                <a:cubicBezTo>
                  <a:pt x="11060" y="710"/>
                  <a:pt x="11032" y="705"/>
                  <a:pt x="11007" y="696"/>
                </a:cubicBezTo>
                <a:cubicBezTo>
                  <a:pt x="10981" y="688"/>
                  <a:pt x="10962" y="675"/>
                  <a:pt x="10948" y="660"/>
                </a:cubicBezTo>
                <a:cubicBezTo>
                  <a:pt x="10932" y="642"/>
                  <a:pt x="10920" y="618"/>
                  <a:pt x="10913" y="588"/>
                </a:cubicBezTo>
                <a:cubicBezTo>
                  <a:pt x="10907" y="558"/>
                  <a:pt x="10903" y="511"/>
                  <a:pt x="10903" y="446"/>
                </a:cubicBezTo>
                <a:cubicBezTo>
                  <a:pt x="10903" y="374"/>
                  <a:pt x="10907" y="323"/>
                  <a:pt x="10914" y="295"/>
                </a:cubicBezTo>
                <a:cubicBezTo>
                  <a:pt x="10921" y="266"/>
                  <a:pt x="10932" y="243"/>
                  <a:pt x="10949" y="224"/>
                </a:cubicBezTo>
                <a:cubicBezTo>
                  <a:pt x="10965" y="207"/>
                  <a:pt x="10986" y="194"/>
                  <a:pt x="11011" y="185"/>
                </a:cubicBezTo>
                <a:cubicBezTo>
                  <a:pt x="11036" y="176"/>
                  <a:pt x="11065" y="172"/>
                  <a:pt x="11098" y="172"/>
                </a:cubicBezTo>
                <a:cubicBezTo>
                  <a:pt x="11131" y="172"/>
                  <a:pt x="11160" y="176"/>
                  <a:pt x="11185" y="186"/>
                </a:cubicBezTo>
                <a:cubicBezTo>
                  <a:pt x="11209" y="196"/>
                  <a:pt x="11229" y="210"/>
                  <a:pt x="11244" y="229"/>
                </a:cubicBezTo>
                <a:cubicBezTo>
                  <a:pt x="11257" y="244"/>
                  <a:pt x="11266" y="263"/>
                  <a:pt x="11272" y="286"/>
                </a:cubicBezTo>
                <a:cubicBezTo>
                  <a:pt x="11278" y="308"/>
                  <a:pt x="11280" y="345"/>
                  <a:pt x="11280" y="398"/>
                </a:cubicBezTo>
                <a:lnTo>
                  <a:pt x="11280" y="460"/>
                </a:lnTo>
                <a:lnTo>
                  <a:pt x="11048" y="460"/>
                </a:lnTo>
                <a:cubicBezTo>
                  <a:pt x="11048" y="462"/>
                  <a:pt x="11048" y="463"/>
                  <a:pt x="11048" y="466"/>
                </a:cubicBezTo>
                <a:cubicBezTo>
                  <a:pt x="11046" y="487"/>
                  <a:pt x="11046" y="502"/>
                  <a:pt x="11046" y="511"/>
                </a:cubicBezTo>
                <a:cubicBezTo>
                  <a:pt x="11046" y="547"/>
                  <a:pt x="11050" y="572"/>
                  <a:pt x="11057" y="586"/>
                </a:cubicBezTo>
                <a:cubicBezTo>
                  <a:pt x="11065" y="600"/>
                  <a:pt x="11078" y="607"/>
                  <a:pt x="11097" y="607"/>
                </a:cubicBezTo>
                <a:cubicBezTo>
                  <a:pt x="11113" y="607"/>
                  <a:pt x="11125" y="601"/>
                  <a:pt x="11133" y="590"/>
                </a:cubicBezTo>
                <a:cubicBezTo>
                  <a:pt x="11142" y="580"/>
                  <a:pt x="11146" y="563"/>
                  <a:pt x="11146" y="542"/>
                </a:cubicBezTo>
                <a:cubicBezTo>
                  <a:pt x="11146" y="537"/>
                  <a:pt x="11145" y="531"/>
                  <a:pt x="11144" y="521"/>
                </a:cubicBezTo>
                <a:cubicBezTo>
                  <a:pt x="11144" y="520"/>
                  <a:pt x="11144" y="518"/>
                  <a:pt x="11144" y="517"/>
                </a:cubicBezTo>
                <a:close/>
                <a:moveTo>
                  <a:pt x="11052" y="371"/>
                </a:moveTo>
                <a:lnTo>
                  <a:pt x="11148" y="371"/>
                </a:lnTo>
                <a:cubicBezTo>
                  <a:pt x="11148" y="371"/>
                  <a:pt x="11148" y="370"/>
                  <a:pt x="11148" y="369"/>
                </a:cubicBezTo>
                <a:cubicBezTo>
                  <a:pt x="11149" y="356"/>
                  <a:pt x="11149" y="347"/>
                  <a:pt x="11149" y="341"/>
                </a:cubicBezTo>
                <a:cubicBezTo>
                  <a:pt x="11149" y="317"/>
                  <a:pt x="11145" y="298"/>
                  <a:pt x="11137" y="286"/>
                </a:cubicBezTo>
                <a:cubicBezTo>
                  <a:pt x="11129" y="274"/>
                  <a:pt x="11116" y="268"/>
                  <a:pt x="11099" y="268"/>
                </a:cubicBezTo>
                <a:cubicBezTo>
                  <a:pt x="11082" y="268"/>
                  <a:pt x="11069" y="274"/>
                  <a:pt x="11062" y="286"/>
                </a:cubicBezTo>
                <a:cubicBezTo>
                  <a:pt x="11055" y="297"/>
                  <a:pt x="11051" y="317"/>
                  <a:pt x="11051" y="343"/>
                </a:cubicBezTo>
                <a:cubicBezTo>
                  <a:pt x="11051" y="351"/>
                  <a:pt x="11051" y="356"/>
                  <a:pt x="11051" y="360"/>
                </a:cubicBezTo>
                <a:cubicBezTo>
                  <a:pt x="11051" y="365"/>
                  <a:pt x="11051" y="368"/>
                  <a:pt x="11052" y="371"/>
                </a:cubicBezTo>
                <a:close/>
                <a:moveTo>
                  <a:pt x="11861" y="5"/>
                </a:moveTo>
                <a:lnTo>
                  <a:pt x="11861" y="909"/>
                </a:lnTo>
                <a:lnTo>
                  <a:pt x="11737" y="909"/>
                </a:lnTo>
                <a:lnTo>
                  <a:pt x="11737" y="5"/>
                </a:lnTo>
                <a:lnTo>
                  <a:pt x="11861" y="5"/>
                </a:lnTo>
                <a:close/>
                <a:moveTo>
                  <a:pt x="12326" y="466"/>
                </a:moveTo>
                <a:lnTo>
                  <a:pt x="12472" y="466"/>
                </a:lnTo>
                <a:lnTo>
                  <a:pt x="12472" y="485"/>
                </a:lnTo>
                <a:cubicBezTo>
                  <a:pt x="12472" y="523"/>
                  <a:pt x="12476" y="549"/>
                  <a:pt x="12485" y="565"/>
                </a:cubicBezTo>
                <a:cubicBezTo>
                  <a:pt x="12494" y="580"/>
                  <a:pt x="12508" y="588"/>
                  <a:pt x="12529" y="588"/>
                </a:cubicBezTo>
                <a:cubicBezTo>
                  <a:pt x="12546" y="588"/>
                  <a:pt x="12559" y="582"/>
                  <a:pt x="12569" y="570"/>
                </a:cubicBezTo>
                <a:cubicBezTo>
                  <a:pt x="12579" y="558"/>
                  <a:pt x="12584" y="543"/>
                  <a:pt x="12584" y="523"/>
                </a:cubicBezTo>
                <a:cubicBezTo>
                  <a:pt x="12584" y="490"/>
                  <a:pt x="12560" y="458"/>
                  <a:pt x="12513" y="428"/>
                </a:cubicBezTo>
                <a:cubicBezTo>
                  <a:pt x="12505" y="422"/>
                  <a:pt x="12499" y="418"/>
                  <a:pt x="12495" y="416"/>
                </a:cubicBezTo>
                <a:lnTo>
                  <a:pt x="12488" y="411"/>
                </a:lnTo>
                <a:cubicBezTo>
                  <a:pt x="12424" y="368"/>
                  <a:pt x="12384" y="335"/>
                  <a:pt x="12368" y="314"/>
                </a:cubicBezTo>
                <a:cubicBezTo>
                  <a:pt x="12357" y="297"/>
                  <a:pt x="12349" y="279"/>
                  <a:pt x="12343" y="258"/>
                </a:cubicBezTo>
                <a:cubicBezTo>
                  <a:pt x="12337" y="237"/>
                  <a:pt x="12334" y="215"/>
                  <a:pt x="12334" y="190"/>
                </a:cubicBezTo>
                <a:cubicBezTo>
                  <a:pt x="12334" y="131"/>
                  <a:pt x="12351" y="84"/>
                  <a:pt x="12386" y="51"/>
                </a:cubicBezTo>
                <a:cubicBezTo>
                  <a:pt x="12420" y="17"/>
                  <a:pt x="12468" y="0"/>
                  <a:pt x="12528" y="0"/>
                </a:cubicBezTo>
                <a:cubicBezTo>
                  <a:pt x="12594" y="0"/>
                  <a:pt x="12644" y="16"/>
                  <a:pt x="12678" y="50"/>
                </a:cubicBezTo>
                <a:cubicBezTo>
                  <a:pt x="12713" y="83"/>
                  <a:pt x="12730" y="131"/>
                  <a:pt x="12730" y="194"/>
                </a:cubicBezTo>
                <a:cubicBezTo>
                  <a:pt x="12730" y="196"/>
                  <a:pt x="12730" y="200"/>
                  <a:pt x="12730" y="205"/>
                </a:cubicBezTo>
                <a:cubicBezTo>
                  <a:pt x="12729" y="210"/>
                  <a:pt x="12729" y="213"/>
                  <a:pt x="12729" y="216"/>
                </a:cubicBezTo>
                <a:lnTo>
                  <a:pt x="12586" y="216"/>
                </a:lnTo>
                <a:lnTo>
                  <a:pt x="12586" y="207"/>
                </a:lnTo>
                <a:cubicBezTo>
                  <a:pt x="12586" y="178"/>
                  <a:pt x="12582" y="155"/>
                  <a:pt x="12572" y="140"/>
                </a:cubicBezTo>
                <a:cubicBezTo>
                  <a:pt x="12563" y="125"/>
                  <a:pt x="12550" y="117"/>
                  <a:pt x="12532" y="117"/>
                </a:cubicBezTo>
                <a:cubicBezTo>
                  <a:pt x="12517" y="117"/>
                  <a:pt x="12505" y="123"/>
                  <a:pt x="12496" y="133"/>
                </a:cubicBezTo>
                <a:cubicBezTo>
                  <a:pt x="12487" y="144"/>
                  <a:pt x="12482" y="158"/>
                  <a:pt x="12482" y="176"/>
                </a:cubicBezTo>
                <a:cubicBezTo>
                  <a:pt x="12482" y="205"/>
                  <a:pt x="12508" y="235"/>
                  <a:pt x="12560" y="268"/>
                </a:cubicBezTo>
                <a:cubicBezTo>
                  <a:pt x="12569" y="274"/>
                  <a:pt x="12576" y="278"/>
                  <a:pt x="12581" y="282"/>
                </a:cubicBezTo>
                <a:cubicBezTo>
                  <a:pt x="12586" y="284"/>
                  <a:pt x="12591" y="288"/>
                  <a:pt x="12599" y="293"/>
                </a:cubicBezTo>
                <a:cubicBezTo>
                  <a:pt x="12654" y="328"/>
                  <a:pt x="12690" y="358"/>
                  <a:pt x="12706" y="382"/>
                </a:cubicBezTo>
                <a:cubicBezTo>
                  <a:pt x="12715" y="398"/>
                  <a:pt x="12723" y="415"/>
                  <a:pt x="12728" y="435"/>
                </a:cubicBezTo>
                <a:cubicBezTo>
                  <a:pt x="12733" y="455"/>
                  <a:pt x="12736" y="477"/>
                  <a:pt x="12736" y="500"/>
                </a:cubicBezTo>
                <a:cubicBezTo>
                  <a:pt x="12736" y="568"/>
                  <a:pt x="12718" y="620"/>
                  <a:pt x="12683" y="657"/>
                </a:cubicBezTo>
                <a:cubicBezTo>
                  <a:pt x="12647" y="694"/>
                  <a:pt x="12597" y="712"/>
                  <a:pt x="12531" y="712"/>
                </a:cubicBezTo>
                <a:cubicBezTo>
                  <a:pt x="12462" y="712"/>
                  <a:pt x="12411" y="695"/>
                  <a:pt x="12376" y="660"/>
                </a:cubicBezTo>
                <a:cubicBezTo>
                  <a:pt x="12341" y="624"/>
                  <a:pt x="12324" y="572"/>
                  <a:pt x="12324" y="503"/>
                </a:cubicBezTo>
                <a:cubicBezTo>
                  <a:pt x="12324" y="498"/>
                  <a:pt x="12324" y="494"/>
                  <a:pt x="12324" y="489"/>
                </a:cubicBezTo>
                <a:cubicBezTo>
                  <a:pt x="12325" y="484"/>
                  <a:pt x="12325" y="476"/>
                  <a:pt x="12326" y="466"/>
                </a:cubicBezTo>
                <a:close/>
                <a:moveTo>
                  <a:pt x="12786" y="185"/>
                </a:moveTo>
                <a:lnTo>
                  <a:pt x="12927" y="185"/>
                </a:lnTo>
                <a:lnTo>
                  <a:pt x="12977" y="514"/>
                </a:lnTo>
                <a:lnTo>
                  <a:pt x="13027" y="185"/>
                </a:lnTo>
                <a:lnTo>
                  <a:pt x="13168" y="185"/>
                </a:lnTo>
                <a:lnTo>
                  <a:pt x="13067" y="655"/>
                </a:lnTo>
                <a:cubicBezTo>
                  <a:pt x="13047" y="745"/>
                  <a:pt x="13025" y="803"/>
                  <a:pt x="13001" y="829"/>
                </a:cubicBezTo>
                <a:cubicBezTo>
                  <a:pt x="12977" y="855"/>
                  <a:pt x="12939" y="868"/>
                  <a:pt x="12886" y="868"/>
                </a:cubicBezTo>
                <a:cubicBezTo>
                  <a:pt x="12878" y="868"/>
                  <a:pt x="12870" y="867"/>
                  <a:pt x="12860" y="867"/>
                </a:cubicBezTo>
                <a:cubicBezTo>
                  <a:pt x="12851" y="866"/>
                  <a:pt x="12840" y="864"/>
                  <a:pt x="12827" y="863"/>
                </a:cubicBezTo>
                <a:lnTo>
                  <a:pt x="12827" y="756"/>
                </a:lnTo>
                <a:cubicBezTo>
                  <a:pt x="12828" y="756"/>
                  <a:pt x="12829" y="756"/>
                  <a:pt x="12830" y="756"/>
                </a:cubicBezTo>
                <a:cubicBezTo>
                  <a:pt x="12840" y="757"/>
                  <a:pt x="12847" y="758"/>
                  <a:pt x="12852" y="758"/>
                </a:cubicBezTo>
                <a:cubicBezTo>
                  <a:pt x="12868" y="758"/>
                  <a:pt x="12880" y="755"/>
                  <a:pt x="12888" y="749"/>
                </a:cubicBezTo>
                <a:cubicBezTo>
                  <a:pt x="12895" y="742"/>
                  <a:pt x="12899" y="733"/>
                  <a:pt x="12899" y="720"/>
                </a:cubicBezTo>
                <a:cubicBezTo>
                  <a:pt x="12899" y="713"/>
                  <a:pt x="12896" y="695"/>
                  <a:pt x="12891" y="668"/>
                </a:cubicBezTo>
                <a:cubicBezTo>
                  <a:pt x="12888" y="659"/>
                  <a:pt x="12887" y="651"/>
                  <a:pt x="12886" y="646"/>
                </a:cubicBezTo>
                <a:lnTo>
                  <a:pt x="12786" y="185"/>
                </a:lnTo>
                <a:close/>
                <a:moveTo>
                  <a:pt x="13205" y="534"/>
                </a:moveTo>
                <a:lnTo>
                  <a:pt x="13332" y="535"/>
                </a:lnTo>
                <a:cubicBezTo>
                  <a:pt x="13334" y="561"/>
                  <a:pt x="13339" y="580"/>
                  <a:pt x="13348" y="593"/>
                </a:cubicBezTo>
                <a:cubicBezTo>
                  <a:pt x="13356" y="605"/>
                  <a:pt x="13370" y="611"/>
                  <a:pt x="13387" y="611"/>
                </a:cubicBezTo>
                <a:cubicBezTo>
                  <a:pt x="13402" y="611"/>
                  <a:pt x="13413" y="607"/>
                  <a:pt x="13422" y="598"/>
                </a:cubicBezTo>
                <a:cubicBezTo>
                  <a:pt x="13432" y="590"/>
                  <a:pt x="13436" y="579"/>
                  <a:pt x="13436" y="566"/>
                </a:cubicBezTo>
                <a:cubicBezTo>
                  <a:pt x="13436" y="555"/>
                  <a:pt x="13433" y="545"/>
                  <a:pt x="13427" y="538"/>
                </a:cubicBezTo>
                <a:cubicBezTo>
                  <a:pt x="13420" y="530"/>
                  <a:pt x="13406" y="521"/>
                  <a:pt x="13384" y="511"/>
                </a:cubicBezTo>
                <a:cubicBezTo>
                  <a:pt x="13380" y="508"/>
                  <a:pt x="13372" y="505"/>
                  <a:pt x="13362" y="500"/>
                </a:cubicBezTo>
                <a:cubicBezTo>
                  <a:pt x="13311" y="476"/>
                  <a:pt x="13275" y="454"/>
                  <a:pt x="13255" y="433"/>
                </a:cubicBezTo>
                <a:cubicBezTo>
                  <a:pt x="13240" y="419"/>
                  <a:pt x="13229" y="403"/>
                  <a:pt x="13221" y="384"/>
                </a:cubicBezTo>
                <a:cubicBezTo>
                  <a:pt x="13214" y="365"/>
                  <a:pt x="13210" y="345"/>
                  <a:pt x="13210" y="324"/>
                </a:cubicBezTo>
                <a:cubicBezTo>
                  <a:pt x="13210" y="278"/>
                  <a:pt x="13226" y="241"/>
                  <a:pt x="13257" y="213"/>
                </a:cubicBezTo>
                <a:cubicBezTo>
                  <a:pt x="13289" y="185"/>
                  <a:pt x="13332" y="172"/>
                  <a:pt x="13386" y="172"/>
                </a:cubicBezTo>
                <a:cubicBezTo>
                  <a:pt x="13441" y="172"/>
                  <a:pt x="13485" y="185"/>
                  <a:pt x="13515" y="212"/>
                </a:cubicBezTo>
                <a:cubicBezTo>
                  <a:pt x="13545" y="238"/>
                  <a:pt x="13560" y="276"/>
                  <a:pt x="13560" y="326"/>
                </a:cubicBezTo>
                <a:lnTo>
                  <a:pt x="13560" y="335"/>
                </a:lnTo>
                <a:lnTo>
                  <a:pt x="13435" y="335"/>
                </a:lnTo>
                <a:cubicBezTo>
                  <a:pt x="13435" y="309"/>
                  <a:pt x="13431" y="291"/>
                  <a:pt x="13423" y="280"/>
                </a:cubicBezTo>
                <a:cubicBezTo>
                  <a:pt x="13416" y="269"/>
                  <a:pt x="13405" y="264"/>
                  <a:pt x="13388" y="264"/>
                </a:cubicBezTo>
                <a:cubicBezTo>
                  <a:pt x="13374" y="264"/>
                  <a:pt x="13362" y="268"/>
                  <a:pt x="13354" y="276"/>
                </a:cubicBezTo>
                <a:cubicBezTo>
                  <a:pt x="13345" y="283"/>
                  <a:pt x="13341" y="294"/>
                  <a:pt x="13341" y="306"/>
                </a:cubicBezTo>
                <a:cubicBezTo>
                  <a:pt x="13341" y="329"/>
                  <a:pt x="13362" y="349"/>
                  <a:pt x="13405" y="368"/>
                </a:cubicBezTo>
                <a:cubicBezTo>
                  <a:pt x="13411" y="371"/>
                  <a:pt x="13416" y="373"/>
                  <a:pt x="13419" y="374"/>
                </a:cubicBezTo>
                <a:cubicBezTo>
                  <a:pt x="13477" y="400"/>
                  <a:pt x="13516" y="426"/>
                  <a:pt x="13536" y="451"/>
                </a:cubicBezTo>
                <a:cubicBezTo>
                  <a:pt x="13556" y="475"/>
                  <a:pt x="13565" y="508"/>
                  <a:pt x="13565" y="548"/>
                </a:cubicBezTo>
                <a:cubicBezTo>
                  <a:pt x="13565" y="599"/>
                  <a:pt x="13550" y="639"/>
                  <a:pt x="13518" y="667"/>
                </a:cubicBezTo>
                <a:cubicBezTo>
                  <a:pt x="13486" y="695"/>
                  <a:pt x="13441" y="710"/>
                  <a:pt x="13382" y="710"/>
                </a:cubicBezTo>
                <a:cubicBezTo>
                  <a:pt x="13326" y="710"/>
                  <a:pt x="13282" y="695"/>
                  <a:pt x="13251" y="667"/>
                </a:cubicBezTo>
                <a:cubicBezTo>
                  <a:pt x="13220" y="638"/>
                  <a:pt x="13205" y="598"/>
                  <a:pt x="13205" y="547"/>
                </a:cubicBezTo>
                <a:lnTo>
                  <a:pt x="13205" y="534"/>
                </a:lnTo>
                <a:close/>
                <a:moveTo>
                  <a:pt x="13874" y="694"/>
                </a:moveTo>
                <a:cubicBezTo>
                  <a:pt x="13857" y="698"/>
                  <a:pt x="13841" y="700"/>
                  <a:pt x="13829" y="702"/>
                </a:cubicBezTo>
                <a:cubicBezTo>
                  <a:pt x="13816" y="703"/>
                  <a:pt x="13805" y="704"/>
                  <a:pt x="13795" y="704"/>
                </a:cubicBezTo>
                <a:cubicBezTo>
                  <a:pt x="13767" y="704"/>
                  <a:pt x="13743" y="700"/>
                  <a:pt x="13723" y="691"/>
                </a:cubicBezTo>
                <a:cubicBezTo>
                  <a:pt x="13703" y="681"/>
                  <a:pt x="13689" y="668"/>
                  <a:pt x="13679" y="651"/>
                </a:cubicBezTo>
                <a:cubicBezTo>
                  <a:pt x="13673" y="639"/>
                  <a:pt x="13669" y="624"/>
                  <a:pt x="13666" y="607"/>
                </a:cubicBezTo>
                <a:cubicBezTo>
                  <a:pt x="13664" y="589"/>
                  <a:pt x="13662" y="562"/>
                  <a:pt x="13662" y="525"/>
                </a:cubicBezTo>
                <a:lnTo>
                  <a:pt x="13662" y="462"/>
                </a:lnTo>
                <a:lnTo>
                  <a:pt x="13662" y="291"/>
                </a:lnTo>
                <a:lnTo>
                  <a:pt x="13607" y="291"/>
                </a:lnTo>
                <a:lnTo>
                  <a:pt x="13607" y="185"/>
                </a:lnTo>
                <a:lnTo>
                  <a:pt x="13662" y="185"/>
                </a:lnTo>
                <a:lnTo>
                  <a:pt x="13662" y="44"/>
                </a:lnTo>
                <a:lnTo>
                  <a:pt x="13806" y="44"/>
                </a:lnTo>
                <a:lnTo>
                  <a:pt x="13806" y="185"/>
                </a:lnTo>
                <a:lnTo>
                  <a:pt x="13874" y="185"/>
                </a:lnTo>
                <a:lnTo>
                  <a:pt x="13874" y="291"/>
                </a:lnTo>
                <a:lnTo>
                  <a:pt x="13806" y="291"/>
                </a:lnTo>
                <a:lnTo>
                  <a:pt x="13806" y="499"/>
                </a:lnTo>
                <a:cubicBezTo>
                  <a:pt x="13806" y="544"/>
                  <a:pt x="13809" y="571"/>
                  <a:pt x="13816" y="581"/>
                </a:cubicBezTo>
                <a:cubicBezTo>
                  <a:pt x="13822" y="591"/>
                  <a:pt x="13835" y="597"/>
                  <a:pt x="13853" y="597"/>
                </a:cubicBezTo>
                <a:cubicBezTo>
                  <a:pt x="13857" y="597"/>
                  <a:pt x="13862" y="596"/>
                  <a:pt x="13869" y="595"/>
                </a:cubicBezTo>
                <a:cubicBezTo>
                  <a:pt x="13871" y="595"/>
                  <a:pt x="13873" y="595"/>
                  <a:pt x="13874" y="595"/>
                </a:cubicBezTo>
                <a:lnTo>
                  <a:pt x="13874" y="694"/>
                </a:lnTo>
                <a:close/>
                <a:moveTo>
                  <a:pt x="14183" y="517"/>
                </a:moveTo>
                <a:lnTo>
                  <a:pt x="14317" y="517"/>
                </a:lnTo>
                <a:lnTo>
                  <a:pt x="14317" y="530"/>
                </a:lnTo>
                <a:cubicBezTo>
                  <a:pt x="14317" y="590"/>
                  <a:pt x="14301" y="634"/>
                  <a:pt x="14270" y="664"/>
                </a:cubicBezTo>
                <a:cubicBezTo>
                  <a:pt x="14239" y="695"/>
                  <a:pt x="14192" y="710"/>
                  <a:pt x="14130" y="710"/>
                </a:cubicBezTo>
                <a:cubicBezTo>
                  <a:pt x="14099" y="710"/>
                  <a:pt x="14071" y="705"/>
                  <a:pt x="14046" y="696"/>
                </a:cubicBezTo>
                <a:cubicBezTo>
                  <a:pt x="14020" y="688"/>
                  <a:pt x="14001" y="675"/>
                  <a:pt x="13986" y="660"/>
                </a:cubicBezTo>
                <a:cubicBezTo>
                  <a:pt x="13971" y="642"/>
                  <a:pt x="13959" y="618"/>
                  <a:pt x="13952" y="588"/>
                </a:cubicBezTo>
                <a:cubicBezTo>
                  <a:pt x="13946" y="558"/>
                  <a:pt x="13942" y="511"/>
                  <a:pt x="13942" y="446"/>
                </a:cubicBezTo>
                <a:cubicBezTo>
                  <a:pt x="13942" y="374"/>
                  <a:pt x="13946" y="323"/>
                  <a:pt x="13953" y="295"/>
                </a:cubicBezTo>
                <a:cubicBezTo>
                  <a:pt x="13960" y="266"/>
                  <a:pt x="13971" y="243"/>
                  <a:pt x="13988" y="224"/>
                </a:cubicBezTo>
                <a:cubicBezTo>
                  <a:pt x="14004" y="207"/>
                  <a:pt x="14025" y="194"/>
                  <a:pt x="14050" y="185"/>
                </a:cubicBezTo>
                <a:cubicBezTo>
                  <a:pt x="14075" y="176"/>
                  <a:pt x="14103" y="172"/>
                  <a:pt x="14136" y="172"/>
                </a:cubicBezTo>
                <a:cubicBezTo>
                  <a:pt x="14170" y="172"/>
                  <a:pt x="14199" y="176"/>
                  <a:pt x="14223" y="186"/>
                </a:cubicBezTo>
                <a:cubicBezTo>
                  <a:pt x="14248" y="196"/>
                  <a:pt x="14268" y="210"/>
                  <a:pt x="14283" y="229"/>
                </a:cubicBezTo>
                <a:cubicBezTo>
                  <a:pt x="14296" y="244"/>
                  <a:pt x="14305" y="263"/>
                  <a:pt x="14311" y="286"/>
                </a:cubicBezTo>
                <a:cubicBezTo>
                  <a:pt x="14316" y="308"/>
                  <a:pt x="14319" y="345"/>
                  <a:pt x="14319" y="398"/>
                </a:cubicBezTo>
                <a:lnTo>
                  <a:pt x="14319" y="460"/>
                </a:lnTo>
                <a:lnTo>
                  <a:pt x="14087" y="460"/>
                </a:lnTo>
                <a:cubicBezTo>
                  <a:pt x="14087" y="462"/>
                  <a:pt x="14086" y="463"/>
                  <a:pt x="14086" y="466"/>
                </a:cubicBezTo>
                <a:cubicBezTo>
                  <a:pt x="14085" y="487"/>
                  <a:pt x="14085" y="502"/>
                  <a:pt x="14085" y="511"/>
                </a:cubicBezTo>
                <a:cubicBezTo>
                  <a:pt x="14085" y="547"/>
                  <a:pt x="14089" y="572"/>
                  <a:pt x="14096" y="586"/>
                </a:cubicBezTo>
                <a:cubicBezTo>
                  <a:pt x="14104" y="600"/>
                  <a:pt x="14117" y="607"/>
                  <a:pt x="14136" y="607"/>
                </a:cubicBezTo>
                <a:cubicBezTo>
                  <a:pt x="14152" y="607"/>
                  <a:pt x="14164" y="601"/>
                  <a:pt x="14172" y="590"/>
                </a:cubicBezTo>
                <a:cubicBezTo>
                  <a:pt x="14180" y="580"/>
                  <a:pt x="14185" y="563"/>
                  <a:pt x="14185" y="542"/>
                </a:cubicBezTo>
                <a:cubicBezTo>
                  <a:pt x="14185" y="537"/>
                  <a:pt x="14184" y="531"/>
                  <a:pt x="14183" y="521"/>
                </a:cubicBezTo>
                <a:cubicBezTo>
                  <a:pt x="14183" y="520"/>
                  <a:pt x="14183" y="518"/>
                  <a:pt x="14183" y="517"/>
                </a:cubicBezTo>
                <a:close/>
                <a:moveTo>
                  <a:pt x="14090" y="371"/>
                </a:moveTo>
                <a:lnTo>
                  <a:pt x="14186" y="371"/>
                </a:lnTo>
                <a:cubicBezTo>
                  <a:pt x="14186" y="371"/>
                  <a:pt x="14186" y="370"/>
                  <a:pt x="14186" y="369"/>
                </a:cubicBezTo>
                <a:cubicBezTo>
                  <a:pt x="14188" y="356"/>
                  <a:pt x="14188" y="347"/>
                  <a:pt x="14188" y="341"/>
                </a:cubicBezTo>
                <a:cubicBezTo>
                  <a:pt x="14188" y="317"/>
                  <a:pt x="14184" y="298"/>
                  <a:pt x="14176" y="286"/>
                </a:cubicBezTo>
                <a:cubicBezTo>
                  <a:pt x="14168" y="274"/>
                  <a:pt x="14155" y="268"/>
                  <a:pt x="14138" y="268"/>
                </a:cubicBezTo>
                <a:cubicBezTo>
                  <a:pt x="14121" y="268"/>
                  <a:pt x="14108" y="274"/>
                  <a:pt x="14101" y="286"/>
                </a:cubicBezTo>
                <a:cubicBezTo>
                  <a:pt x="14093" y="297"/>
                  <a:pt x="14090" y="317"/>
                  <a:pt x="14090" y="343"/>
                </a:cubicBezTo>
                <a:cubicBezTo>
                  <a:pt x="14090" y="351"/>
                  <a:pt x="14090" y="356"/>
                  <a:pt x="14090" y="360"/>
                </a:cubicBezTo>
                <a:cubicBezTo>
                  <a:pt x="14090" y="365"/>
                  <a:pt x="14090" y="368"/>
                  <a:pt x="14090" y="371"/>
                </a:cubicBez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Freeform 53"/>
          <p:cNvSpPr>
            <a:spLocks noEditPoints="1"/>
          </p:cNvSpPr>
          <p:nvPr userDrawn="1"/>
        </p:nvSpPr>
        <p:spPr bwMode="auto">
          <a:xfrm>
            <a:off x="8597900" y="4125913"/>
            <a:ext cx="182563" cy="98425"/>
          </a:xfrm>
          <a:custGeom>
            <a:avLst/>
            <a:gdLst>
              <a:gd name="T0" fmla="*/ 0 w 1004"/>
              <a:gd name="T1" fmla="*/ 524 h 538"/>
              <a:gd name="T2" fmla="*/ 0 w 1004"/>
              <a:gd name="T3" fmla="*/ 13 h 538"/>
              <a:gd name="T4" fmla="*/ 127 w 1004"/>
              <a:gd name="T5" fmla="*/ 13 h 538"/>
              <a:gd name="T6" fmla="*/ 127 w 1004"/>
              <a:gd name="T7" fmla="*/ 74 h 538"/>
              <a:gd name="T8" fmla="*/ 178 w 1004"/>
              <a:gd name="T9" fmla="*/ 20 h 538"/>
              <a:gd name="T10" fmla="*/ 245 w 1004"/>
              <a:gd name="T11" fmla="*/ 3 h 538"/>
              <a:gd name="T12" fmla="*/ 305 w 1004"/>
              <a:gd name="T13" fmla="*/ 21 h 538"/>
              <a:gd name="T14" fmla="*/ 344 w 1004"/>
              <a:gd name="T15" fmla="*/ 74 h 538"/>
              <a:gd name="T16" fmla="*/ 396 w 1004"/>
              <a:gd name="T17" fmla="*/ 20 h 538"/>
              <a:gd name="T18" fmla="*/ 462 w 1004"/>
              <a:gd name="T19" fmla="*/ 3 h 538"/>
              <a:gd name="T20" fmla="*/ 546 w 1004"/>
              <a:gd name="T21" fmla="*/ 43 h 538"/>
              <a:gd name="T22" fmla="*/ 572 w 1004"/>
              <a:gd name="T23" fmla="*/ 168 h 538"/>
              <a:gd name="T24" fmla="*/ 572 w 1004"/>
              <a:gd name="T25" fmla="*/ 524 h 538"/>
              <a:gd name="T26" fmla="*/ 435 w 1004"/>
              <a:gd name="T27" fmla="*/ 524 h 538"/>
              <a:gd name="T28" fmla="*/ 435 w 1004"/>
              <a:gd name="T29" fmla="*/ 201 h 538"/>
              <a:gd name="T30" fmla="*/ 428 w 1004"/>
              <a:gd name="T31" fmla="*/ 131 h 538"/>
              <a:gd name="T32" fmla="*/ 401 w 1004"/>
              <a:gd name="T33" fmla="*/ 117 h 538"/>
              <a:gd name="T34" fmla="*/ 365 w 1004"/>
              <a:gd name="T35" fmla="*/ 141 h 538"/>
              <a:gd name="T36" fmla="*/ 352 w 1004"/>
              <a:gd name="T37" fmla="*/ 205 h 538"/>
              <a:gd name="T38" fmla="*/ 352 w 1004"/>
              <a:gd name="T39" fmla="*/ 524 h 538"/>
              <a:gd name="T40" fmla="*/ 218 w 1004"/>
              <a:gd name="T41" fmla="*/ 524 h 538"/>
              <a:gd name="T42" fmla="*/ 218 w 1004"/>
              <a:gd name="T43" fmla="*/ 201 h 538"/>
              <a:gd name="T44" fmla="*/ 211 w 1004"/>
              <a:gd name="T45" fmla="*/ 131 h 538"/>
              <a:gd name="T46" fmla="*/ 184 w 1004"/>
              <a:gd name="T47" fmla="*/ 117 h 538"/>
              <a:gd name="T48" fmla="*/ 148 w 1004"/>
              <a:gd name="T49" fmla="*/ 141 h 538"/>
              <a:gd name="T50" fmla="*/ 135 w 1004"/>
              <a:gd name="T51" fmla="*/ 205 h 538"/>
              <a:gd name="T52" fmla="*/ 135 w 1004"/>
              <a:gd name="T53" fmla="*/ 524 h 538"/>
              <a:gd name="T54" fmla="*/ 0 w 1004"/>
              <a:gd name="T55" fmla="*/ 524 h 538"/>
              <a:gd name="T56" fmla="*/ 644 w 1004"/>
              <a:gd name="T57" fmla="*/ 362 h 538"/>
              <a:gd name="T58" fmla="*/ 771 w 1004"/>
              <a:gd name="T59" fmla="*/ 363 h 538"/>
              <a:gd name="T60" fmla="*/ 787 w 1004"/>
              <a:gd name="T61" fmla="*/ 421 h 538"/>
              <a:gd name="T62" fmla="*/ 826 w 1004"/>
              <a:gd name="T63" fmla="*/ 439 h 538"/>
              <a:gd name="T64" fmla="*/ 861 w 1004"/>
              <a:gd name="T65" fmla="*/ 426 h 538"/>
              <a:gd name="T66" fmla="*/ 875 w 1004"/>
              <a:gd name="T67" fmla="*/ 394 h 538"/>
              <a:gd name="T68" fmla="*/ 866 w 1004"/>
              <a:gd name="T69" fmla="*/ 366 h 538"/>
              <a:gd name="T70" fmla="*/ 823 w 1004"/>
              <a:gd name="T71" fmla="*/ 339 h 538"/>
              <a:gd name="T72" fmla="*/ 801 w 1004"/>
              <a:gd name="T73" fmla="*/ 328 h 538"/>
              <a:gd name="T74" fmla="*/ 694 w 1004"/>
              <a:gd name="T75" fmla="*/ 261 h 538"/>
              <a:gd name="T76" fmla="*/ 660 w 1004"/>
              <a:gd name="T77" fmla="*/ 212 h 538"/>
              <a:gd name="T78" fmla="*/ 649 w 1004"/>
              <a:gd name="T79" fmla="*/ 152 h 538"/>
              <a:gd name="T80" fmla="*/ 696 w 1004"/>
              <a:gd name="T81" fmla="*/ 41 h 538"/>
              <a:gd name="T82" fmla="*/ 825 w 1004"/>
              <a:gd name="T83" fmla="*/ 0 h 538"/>
              <a:gd name="T84" fmla="*/ 954 w 1004"/>
              <a:gd name="T85" fmla="*/ 40 h 538"/>
              <a:gd name="T86" fmla="*/ 999 w 1004"/>
              <a:gd name="T87" fmla="*/ 154 h 538"/>
              <a:gd name="T88" fmla="*/ 999 w 1004"/>
              <a:gd name="T89" fmla="*/ 163 h 538"/>
              <a:gd name="T90" fmla="*/ 874 w 1004"/>
              <a:gd name="T91" fmla="*/ 163 h 538"/>
              <a:gd name="T92" fmla="*/ 862 w 1004"/>
              <a:gd name="T93" fmla="*/ 108 h 538"/>
              <a:gd name="T94" fmla="*/ 827 w 1004"/>
              <a:gd name="T95" fmla="*/ 92 h 538"/>
              <a:gd name="T96" fmla="*/ 793 w 1004"/>
              <a:gd name="T97" fmla="*/ 104 h 538"/>
              <a:gd name="T98" fmla="*/ 780 w 1004"/>
              <a:gd name="T99" fmla="*/ 134 h 538"/>
              <a:gd name="T100" fmla="*/ 844 w 1004"/>
              <a:gd name="T101" fmla="*/ 196 h 538"/>
              <a:gd name="T102" fmla="*/ 858 w 1004"/>
              <a:gd name="T103" fmla="*/ 202 h 538"/>
              <a:gd name="T104" fmla="*/ 975 w 1004"/>
              <a:gd name="T105" fmla="*/ 279 h 538"/>
              <a:gd name="T106" fmla="*/ 1004 w 1004"/>
              <a:gd name="T107" fmla="*/ 376 h 538"/>
              <a:gd name="T108" fmla="*/ 957 w 1004"/>
              <a:gd name="T109" fmla="*/ 495 h 538"/>
              <a:gd name="T110" fmla="*/ 821 w 1004"/>
              <a:gd name="T111" fmla="*/ 538 h 538"/>
              <a:gd name="T112" fmla="*/ 690 w 1004"/>
              <a:gd name="T113" fmla="*/ 495 h 538"/>
              <a:gd name="T114" fmla="*/ 644 w 1004"/>
              <a:gd name="T115" fmla="*/ 375 h 538"/>
              <a:gd name="T116" fmla="*/ 644 w 1004"/>
              <a:gd name="T117" fmla="*/ 36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4" h="538">
                <a:moveTo>
                  <a:pt x="0" y="524"/>
                </a:moveTo>
                <a:lnTo>
                  <a:pt x="0" y="13"/>
                </a:lnTo>
                <a:lnTo>
                  <a:pt x="127" y="13"/>
                </a:lnTo>
                <a:lnTo>
                  <a:pt x="127" y="74"/>
                </a:lnTo>
                <a:cubicBezTo>
                  <a:pt x="142" y="49"/>
                  <a:pt x="159" y="32"/>
                  <a:pt x="178" y="20"/>
                </a:cubicBezTo>
                <a:cubicBezTo>
                  <a:pt x="197" y="9"/>
                  <a:pt x="219" y="3"/>
                  <a:pt x="245" y="3"/>
                </a:cubicBezTo>
                <a:cubicBezTo>
                  <a:pt x="268" y="3"/>
                  <a:pt x="288" y="9"/>
                  <a:pt x="305" y="21"/>
                </a:cubicBezTo>
                <a:cubicBezTo>
                  <a:pt x="322" y="33"/>
                  <a:pt x="335" y="51"/>
                  <a:pt x="344" y="74"/>
                </a:cubicBezTo>
                <a:cubicBezTo>
                  <a:pt x="359" y="50"/>
                  <a:pt x="377" y="32"/>
                  <a:pt x="396" y="20"/>
                </a:cubicBezTo>
                <a:cubicBezTo>
                  <a:pt x="415" y="9"/>
                  <a:pt x="437" y="3"/>
                  <a:pt x="462" y="3"/>
                </a:cubicBezTo>
                <a:cubicBezTo>
                  <a:pt x="500" y="3"/>
                  <a:pt x="528" y="16"/>
                  <a:pt x="546" y="43"/>
                </a:cubicBezTo>
                <a:cubicBezTo>
                  <a:pt x="563" y="69"/>
                  <a:pt x="572" y="111"/>
                  <a:pt x="572" y="168"/>
                </a:cubicBezTo>
                <a:lnTo>
                  <a:pt x="572" y="524"/>
                </a:lnTo>
                <a:lnTo>
                  <a:pt x="435" y="524"/>
                </a:lnTo>
                <a:lnTo>
                  <a:pt x="435" y="201"/>
                </a:lnTo>
                <a:cubicBezTo>
                  <a:pt x="435" y="164"/>
                  <a:pt x="433" y="141"/>
                  <a:pt x="428" y="131"/>
                </a:cubicBezTo>
                <a:cubicBezTo>
                  <a:pt x="422" y="122"/>
                  <a:pt x="414" y="117"/>
                  <a:pt x="401" y="117"/>
                </a:cubicBezTo>
                <a:cubicBezTo>
                  <a:pt x="386" y="117"/>
                  <a:pt x="374" y="125"/>
                  <a:pt x="365" y="141"/>
                </a:cubicBezTo>
                <a:cubicBezTo>
                  <a:pt x="356" y="156"/>
                  <a:pt x="352" y="178"/>
                  <a:pt x="352" y="205"/>
                </a:cubicBezTo>
                <a:lnTo>
                  <a:pt x="352" y="524"/>
                </a:lnTo>
                <a:lnTo>
                  <a:pt x="218" y="524"/>
                </a:lnTo>
                <a:lnTo>
                  <a:pt x="218" y="201"/>
                </a:lnTo>
                <a:cubicBezTo>
                  <a:pt x="218" y="164"/>
                  <a:pt x="216" y="141"/>
                  <a:pt x="211" y="131"/>
                </a:cubicBezTo>
                <a:cubicBezTo>
                  <a:pt x="206" y="122"/>
                  <a:pt x="197" y="117"/>
                  <a:pt x="184" y="117"/>
                </a:cubicBezTo>
                <a:cubicBezTo>
                  <a:pt x="169" y="117"/>
                  <a:pt x="157" y="125"/>
                  <a:pt x="148" y="141"/>
                </a:cubicBezTo>
                <a:cubicBezTo>
                  <a:pt x="139" y="156"/>
                  <a:pt x="135" y="178"/>
                  <a:pt x="135" y="205"/>
                </a:cubicBezTo>
                <a:lnTo>
                  <a:pt x="135" y="524"/>
                </a:lnTo>
                <a:lnTo>
                  <a:pt x="0" y="524"/>
                </a:lnTo>
                <a:close/>
                <a:moveTo>
                  <a:pt x="644" y="362"/>
                </a:moveTo>
                <a:lnTo>
                  <a:pt x="771" y="363"/>
                </a:lnTo>
                <a:cubicBezTo>
                  <a:pt x="773" y="389"/>
                  <a:pt x="778" y="408"/>
                  <a:pt x="787" y="421"/>
                </a:cubicBezTo>
                <a:cubicBezTo>
                  <a:pt x="796" y="433"/>
                  <a:pt x="809" y="439"/>
                  <a:pt x="826" y="439"/>
                </a:cubicBezTo>
                <a:cubicBezTo>
                  <a:pt x="841" y="439"/>
                  <a:pt x="852" y="435"/>
                  <a:pt x="861" y="426"/>
                </a:cubicBezTo>
                <a:cubicBezTo>
                  <a:pt x="871" y="418"/>
                  <a:pt x="875" y="407"/>
                  <a:pt x="875" y="394"/>
                </a:cubicBezTo>
                <a:cubicBezTo>
                  <a:pt x="875" y="383"/>
                  <a:pt x="872" y="373"/>
                  <a:pt x="866" y="366"/>
                </a:cubicBezTo>
                <a:cubicBezTo>
                  <a:pt x="859" y="358"/>
                  <a:pt x="845" y="349"/>
                  <a:pt x="823" y="339"/>
                </a:cubicBezTo>
                <a:cubicBezTo>
                  <a:pt x="819" y="336"/>
                  <a:pt x="811" y="333"/>
                  <a:pt x="801" y="328"/>
                </a:cubicBezTo>
                <a:cubicBezTo>
                  <a:pt x="750" y="304"/>
                  <a:pt x="714" y="282"/>
                  <a:pt x="694" y="261"/>
                </a:cubicBezTo>
                <a:cubicBezTo>
                  <a:pt x="679" y="247"/>
                  <a:pt x="668" y="231"/>
                  <a:pt x="660" y="212"/>
                </a:cubicBezTo>
                <a:cubicBezTo>
                  <a:pt x="653" y="193"/>
                  <a:pt x="649" y="173"/>
                  <a:pt x="649" y="152"/>
                </a:cubicBezTo>
                <a:cubicBezTo>
                  <a:pt x="649" y="106"/>
                  <a:pt x="665" y="69"/>
                  <a:pt x="696" y="41"/>
                </a:cubicBezTo>
                <a:cubicBezTo>
                  <a:pt x="728" y="13"/>
                  <a:pt x="771" y="0"/>
                  <a:pt x="825" y="0"/>
                </a:cubicBezTo>
                <a:cubicBezTo>
                  <a:pt x="880" y="0"/>
                  <a:pt x="924" y="13"/>
                  <a:pt x="954" y="40"/>
                </a:cubicBezTo>
                <a:cubicBezTo>
                  <a:pt x="984" y="66"/>
                  <a:pt x="999" y="104"/>
                  <a:pt x="999" y="154"/>
                </a:cubicBezTo>
                <a:lnTo>
                  <a:pt x="999" y="163"/>
                </a:lnTo>
                <a:lnTo>
                  <a:pt x="874" y="163"/>
                </a:lnTo>
                <a:cubicBezTo>
                  <a:pt x="874" y="137"/>
                  <a:pt x="870" y="119"/>
                  <a:pt x="862" y="108"/>
                </a:cubicBezTo>
                <a:cubicBezTo>
                  <a:pt x="855" y="97"/>
                  <a:pt x="844" y="92"/>
                  <a:pt x="827" y="92"/>
                </a:cubicBezTo>
                <a:cubicBezTo>
                  <a:pt x="813" y="92"/>
                  <a:pt x="802" y="96"/>
                  <a:pt x="793" y="104"/>
                </a:cubicBezTo>
                <a:cubicBezTo>
                  <a:pt x="784" y="111"/>
                  <a:pt x="780" y="122"/>
                  <a:pt x="780" y="134"/>
                </a:cubicBezTo>
                <a:cubicBezTo>
                  <a:pt x="780" y="157"/>
                  <a:pt x="802" y="177"/>
                  <a:pt x="844" y="196"/>
                </a:cubicBezTo>
                <a:cubicBezTo>
                  <a:pt x="850" y="199"/>
                  <a:pt x="855" y="201"/>
                  <a:pt x="858" y="202"/>
                </a:cubicBezTo>
                <a:cubicBezTo>
                  <a:pt x="916" y="228"/>
                  <a:pt x="955" y="254"/>
                  <a:pt x="975" y="279"/>
                </a:cubicBezTo>
                <a:cubicBezTo>
                  <a:pt x="995" y="303"/>
                  <a:pt x="1004" y="336"/>
                  <a:pt x="1004" y="376"/>
                </a:cubicBezTo>
                <a:cubicBezTo>
                  <a:pt x="1004" y="427"/>
                  <a:pt x="989" y="467"/>
                  <a:pt x="957" y="495"/>
                </a:cubicBezTo>
                <a:cubicBezTo>
                  <a:pt x="925" y="523"/>
                  <a:pt x="880" y="538"/>
                  <a:pt x="821" y="538"/>
                </a:cubicBezTo>
                <a:cubicBezTo>
                  <a:pt x="765" y="538"/>
                  <a:pt x="721" y="523"/>
                  <a:pt x="690" y="495"/>
                </a:cubicBezTo>
                <a:cubicBezTo>
                  <a:pt x="659" y="466"/>
                  <a:pt x="644" y="426"/>
                  <a:pt x="644" y="375"/>
                </a:cubicBezTo>
                <a:lnTo>
                  <a:pt x="644" y="362"/>
                </a:ln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72" name="Group 48"/>
          <p:cNvGrpSpPr>
            <a:grpSpLocks noChangeAspect="1"/>
          </p:cNvGrpSpPr>
          <p:nvPr userDrawn="1"/>
        </p:nvGrpSpPr>
        <p:grpSpPr bwMode="auto">
          <a:xfrm>
            <a:off x="838200" y="841182"/>
            <a:ext cx="4212000" cy="1152134"/>
            <a:chOff x="543" y="528"/>
            <a:chExt cx="2698" cy="738"/>
          </a:xfrm>
        </p:grpSpPr>
        <p:sp>
          <p:nvSpPr>
            <p:cNvPr id="3073" name="AutoShape 47"/>
            <p:cNvSpPr>
              <a:spLocks noChangeAspect="1" noChangeArrowheads="1" noTextEdit="1"/>
            </p:cNvSpPr>
            <p:nvPr userDrawn="1"/>
          </p:nvSpPr>
          <p:spPr bwMode="auto">
            <a:xfrm>
              <a:off x="543" y="528"/>
              <a:ext cx="269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Freeform 49"/>
            <p:cNvSpPr>
              <a:spLocks/>
            </p:cNvSpPr>
            <p:nvPr userDrawn="1"/>
          </p:nvSpPr>
          <p:spPr bwMode="auto">
            <a:xfrm>
              <a:off x="546" y="1130"/>
              <a:ext cx="78" cy="103"/>
            </a:xfrm>
            <a:custGeom>
              <a:avLst/>
              <a:gdLst>
                <a:gd name="T0" fmla="*/ 203 w 1144"/>
                <a:gd name="T1" fmla="*/ 1502 h 1502"/>
                <a:gd name="T2" fmla="*/ 387 w 1144"/>
                <a:gd name="T3" fmla="*/ 1502 h 1502"/>
                <a:gd name="T4" fmla="*/ 669 w 1144"/>
                <a:gd name="T5" fmla="*/ 147 h 1502"/>
                <a:gd name="T6" fmla="*/ 1112 w 1144"/>
                <a:gd name="T7" fmla="*/ 147 h 1502"/>
                <a:gd name="T8" fmla="*/ 1144 w 1144"/>
                <a:gd name="T9" fmla="*/ 0 h 1502"/>
                <a:gd name="T10" fmla="*/ 32 w 1144"/>
                <a:gd name="T11" fmla="*/ 0 h 1502"/>
                <a:gd name="T12" fmla="*/ 0 w 1144"/>
                <a:gd name="T13" fmla="*/ 147 h 1502"/>
                <a:gd name="T14" fmla="*/ 484 w 1144"/>
                <a:gd name="T15" fmla="*/ 147 h 1502"/>
                <a:gd name="T16" fmla="*/ 203 w 1144"/>
                <a:gd name="T17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502">
                  <a:moveTo>
                    <a:pt x="203" y="1502"/>
                  </a:moveTo>
                  <a:lnTo>
                    <a:pt x="387" y="1502"/>
                  </a:lnTo>
                  <a:lnTo>
                    <a:pt x="669" y="147"/>
                  </a:lnTo>
                  <a:lnTo>
                    <a:pt x="1112" y="147"/>
                  </a:lnTo>
                  <a:lnTo>
                    <a:pt x="1144" y="0"/>
                  </a:lnTo>
                  <a:lnTo>
                    <a:pt x="32" y="0"/>
                  </a:lnTo>
                  <a:lnTo>
                    <a:pt x="0" y="147"/>
                  </a:lnTo>
                  <a:lnTo>
                    <a:pt x="484" y="147"/>
                  </a:lnTo>
                  <a:lnTo>
                    <a:pt x="203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Freeform 50"/>
            <p:cNvSpPr>
              <a:spLocks noEditPoints="1"/>
            </p:cNvSpPr>
            <p:nvPr userDrawn="1"/>
          </p:nvSpPr>
          <p:spPr bwMode="auto">
            <a:xfrm>
              <a:off x="612" y="1157"/>
              <a:ext cx="63" cy="78"/>
            </a:xfrm>
            <a:custGeom>
              <a:avLst/>
              <a:gdLst>
                <a:gd name="T0" fmla="*/ 777 w 918"/>
                <a:gd name="T1" fmla="*/ 878 h 1146"/>
                <a:gd name="T2" fmla="*/ 446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2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7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2 w 918"/>
                <a:gd name="T31" fmla="*/ 116 h 1146"/>
                <a:gd name="T32" fmla="*/ 759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7" y="878"/>
                  </a:moveTo>
                  <a:cubicBezTo>
                    <a:pt x="608" y="984"/>
                    <a:pt x="544" y="1008"/>
                    <a:pt x="446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2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1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7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2" y="116"/>
                  </a:cubicBezTo>
                  <a:cubicBezTo>
                    <a:pt x="691" y="116"/>
                    <a:pt x="759" y="204"/>
                    <a:pt x="759" y="357"/>
                  </a:cubicBezTo>
                  <a:cubicBezTo>
                    <a:pt x="759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Freeform 51"/>
            <p:cNvSpPr>
              <a:spLocks/>
            </p:cNvSpPr>
            <p:nvPr userDrawn="1"/>
          </p:nvSpPr>
          <p:spPr bwMode="auto">
            <a:xfrm>
              <a:off x="689" y="1157"/>
              <a:ext cx="63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7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1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4" y="981"/>
                    <a:pt x="547" y="1013"/>
                    <a:pt x="443" y="1013"/>
                  </a:cubicBezTo>
                  <a:cubicBezTo>
                    <a:pt x="288" y="1013"/>
                    <a:pt x="177" y="889"/>
                    <a:pt x="177" y="714"/>
                  </a:cubicBezTo>
                  <a:cubicBezTo>
                    <a:pt x="177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8" y="4"/>
                    <a:pt x="812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1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Freeform 52"/>
            <p:cNvSpPr>
              <a:spLocks/>
            </p:cNvSpPr>
            <p:nvPr userDrawn="1"/>
          </p:nvSpPr>
          <p:spPr bwMode="auto">
            <a:xfrm>
              <a:off x="75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5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Freeform 53"/>
            <p:cNvSpPr>
              <a:spLocks/>
            </p:cNvSpPr>
            <p:nvPr userDrawn="1"/>
          </p:nvSpPr>
          <p:spPr bwMode="auto">
            <a:xfrm>
              <a:off x="843" y="1157"/>
              <a:ext cx="70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6 w 1025"/>
                <a:gd name="T5" fmla="*/ 375 h 1114"/>
                <a:gd name="T6" fmla="*/ 727 w 1025"/>
                <a:gd name="T7" fmla="*/ 139 h 1114"/>
                <a:gd name="T8" fmla="*/ 844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6 w 1025"/>
                <a:gd name="T25" fmla="*/ 31 h 1114"/>
                <a:gd name="T26" fmla="*/ 225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6" y="375"/>
                  </a:lnTo>
                  <a:cubicBezTo>
                    <a:pt x="495" y="220"/>
                    <a:pt x="635" y="139"/>
                    <a:pt x="727" y="139"/>
                  </a:cubicBezTo>
                  <a:cubicBezTo>
                    <a:pt x="799" y="139"/>
                    <a:pt x="844" y="186"/>
                    <a:pt x="844" y="261"/>
                  </a:cubicBezTo>
                  <a:cubicBezTo>
                    <a:pt x="844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8" y="0"/>
                    <a:pt x="527" y="65"/>
                    <a:pt x="338" y="240"/>
                  </a:cubicBezTo>
                  <a:lnTo>
                    <a:pt x="396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Freeform 54"/>
            <p:cNvSpPr>
              <a:spLocks noEditPoints="1"/>
            </p:cNvSpPr>
            <p:nvPr userDrawn="1"/>
          </p:nvSpPr>
          <p:spPr bwMode="auto">
            <a:xfrm>
              <a:off x="927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7 w 495"/>
                <a:gd name="T3" fmla="*/ 1509 h 1509"/>
                <a:gd name="T4" fmla="*/ 400 w 495"/>
                <a:gd name="T5" fmla="*/ 426 h 1509"/>
                <a:gd name="T6" fmla="*/ 224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7" y="1509"/>
                  </a:lnTo>
                  <a:lnTo>
                    <a:pt x="400" y="426"/>
                  </a:lnTo>
                  <a:lnTo>
                    <a:pt x="224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Freeform 55"/>
            <p:cNvSpPr>
              <a:spLocks/>
            </p:cNvSpPr>
            <p:nvPr userDrawn="1"/>
          </p:nvSpPr>
          <p:spPr bwMode="auto">
            <a:xfrm>
              <a:off x="962" y="1157"/>
              <a:ext cx="58" cy="78"/>
            </a:xfrm>
            <a:custGeom>
              <a:avLst/>
              <a:gdLst>
                <a:gd name="T0" fmla="*/ 0 w 845"/>
                <a:gd name="T1" fmla="*/ 1086 h 1147"/>
                <a:gd name="T2" fmla="*/ 284 w 845"/>
                <a:gd name="T3" fmla="*/ 1147 h 1147"/>
                <a:gd name="T4" fmla="*/ 719 w 845"/>
                <a:gd name="T5" fmla="*/ 813 h 1147"/>
                <a:gd name="T6" fmla="*/ 536 w 845"/>
                <a:gd name="T7" fmla="*/ 545 h 1147"/>
                <a:gd name="T8" fmla="*/ 426 w 845"/>
                <a:gd name="T9" fmla="*/ 482 h 1147"/>
                <a:gd name="T10" fmla="*/ 318 w 845"/>
                <a:gd name="T11" fmla="*/ 322 h 1147"/>
                <a:gd name="T12" fmla="*/ 568 w 845"/>
                <a:gd name="T13" fmla="*/ 127 h 1147"/>
                <a:gd name="T14" fmla="*/ 797 w 845"/>
                <a:gd name="T15" fmla="*/ 165 h 1147"/>
                <a:gd name="T16" fmla="*/ 845 w 845"/>
                <a:gd name="T17" fmla="*/ 46 h 1147"/>
                <a:gd name="T18" fmla="*/ 568 w 845"/>
                <a:gd name="T19" fmla="*/ 0 h 1147"/>
                <a:gd name="T20" fmla="*/ 144 w 845"/>
                <a:gd name="T21" fmla="*/ 331 h 1147"/>
                <a:gd name="T22" fmla="*/ 316 w 845"/>
                <a:gd name="T23" fmla="*/ 602 h 1147"/>
                <a:gd name="T24" fmla="*/ 394 w 845"/>
                <a:gd name="T25" fmla="*/ 644 h 1147"/>
                <a:gd name="T26" fmla="*/ 545 w 845"/>
                <a:gd name="T27" fmla="*/ 833 h 1147"/>
                <a:gd name="T28" fmla="*/ 286 w 845"/>
                <a:gd name="T29" fmla="*/ 1018 h 1147"/>
                <a:gd name="T30" fmla="*/ 54 w 845"/>
                <a:gd name="T31" fmla="*/ 967 h 1147"/>
                <a:gd name="T32" fmla="*/ 0 w 845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5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9" y="1016"/>
                    <a:pt x="719" y="813"/>
                  </a:cubicBezTo>
                  <a:cubicBezTo>
                    <a:pt x="719" y="705"/>
                    <a:pt x="656" y="613"/>
                    <a:pt x="536" y="545"/>
                  </a:cubicBezTo>
                  <a:lnTo>
                    <a:pt x="426" y="482"/>
                  </a:lnTo>
                  <a:cubicBezTo>
                    <a:pt x="354" y="442"/>
                    <a:pt x="318" y="388"/>
                    <a:pt x="318" y="322"/>
                  </a:cubicBezTo>
                  <a:cubicBezTo>
                    <a:pt x="318" y="203"/>
                    <a:pt x="417" y="127"/>
                    <a:pt x="568" y="127"/>
                  </a:cubicBezTo>
                  <a:cubicBezTo>
                    <a:pt x="649" y="127"/>
                    <a:pt x="716" y="138"/>
                    <a:pt x="797" y="165"/>
                  </a:cubicBezTo>
                  <a:lnTo>
                    <a:pt x="845" y="46"/>
                  </a:lnTo>
                  <a:cubicBezTo>
                    <a:pt x="741" y="14"/>
                    <a:pt x="660" y="0"/>
                    <a:pt x="568" y="0"/>
                  </a:cubicBezTo>
                  <a:cubicBezTo>
                    <a:pt x="316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6" y="602"/>
                  </a:cubicBezTo>
                  <a:lnTo>
                    <a:pt x="394" y="644"/>
                  </a:lnTo>
                  <a:cubicBezTo>
                    <a:pt x="505" y="708"/>
                    <a:pt x="545" y="757"/>
                    <a:pt x="545" y="833"/>
                  </a:cubicBezTo>
                  <a:cubicBezTo>
                    <a:pt x="545" y="944"/>
                    <a:pt x="442" y="1018"/>
                    <a:pt x="286" y="1018"/>
                  </a:cubicBezTo>
                  <a:cubicBezTo>
                    <a:pt x="208" y="1018"/>
                    <a:pt x="145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Freeform 56"/>
            <p:cNvSpPr>
              <a:spLocks/>
            </p:cNvSpPr>
            <p:nvPr userDrawn="1"/>
          </p:nvSpPr>
          <p:spPr bwMode="auto">
            <a:xfrm>
              <a:off x="1028" y="1157"/>
              <a:ext cx="64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8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2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5" y="981"/>
                    <a:pt x="547" y="1013"/>
                    <a:pt x="443" y="1013"/>
                  </a:cubicBezTo>
                  <a:cubicBezTo>
                    <a:pt x="288" y="1013"/>
                    <a:pt x="178" y="889"/>
                    <a:pt x="178" y="714"/>
                  </a:cubicBezTo>
                  <a:cubicBezTo>
                    <a:pt x="178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9" y="4"/>
                    <a:pt x="813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2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Freeform 57"/>
            <p:cNvSpPr>
              <a:spLocks/>
            </p:cNvSpPr>
            <p:nvPr userDrawn="1"/>
          </p:nvSpPr>
          <p:spPr bwMode="auto">
            <a:xfrm>
              <a:off x="109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6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Freeform 58"/>
            <p:cNvSpPr>
              <a:spLocks noEditPoints="1"/>
            </p:cNvSpPr>
            <p:nvPr userDrawn="1"/>
          </p:nvSpPr>
          <p:spPr bwMode="auto">
            <a:xfrm>
              <a:off x="1185" y="1157"/>
              <a:ext cx="63" cy="78"/>
            </a:xfrm>
            <a:custGeom>
              <a:avLst/>
              <a:gdLst>
                <a:gd name="T0" fmla="*/ 777 w 919"/>
                <a:gd name="T1" fmla="*/ 878 h 1146"/>
                <a:gd name="T2" fmla="*/ 446 w 919"/>
                <a:gd name="T3" fmla="*/ 1008 h 1146"/>
                <a:gd name="T4" fmla="*/ 169 w 919"/>
                <a:gd name="T5" fmla="*/ 702 h 1146"/>
                <a:gd name="T6" fmla="*/ 183 w 919"/>
                <a:gd name="T7" fmla="*/ 567 h 1146"/>
                <a:gd name="T8" fmla="*/ 912 w 919"/>
                <a:gd name="T9" fmla="*/ 567 h 1146"/>
                <a:gd name="T10" fmla="*/ 919 w 919"/>
                <a:gd name="T11" fmla="*/ 414 h 1146"/>
                <a:gd name="T12" fmla="*/ 579 w 919"/>
                <a:gd name="T13" fmla="*/ 0 h 1146"/>
                <a:gd name="T14" fmla="*/ 138 w 919"/>
                <a:gd name="T15" fmla="*/ 254 h 1146"/>
                <a:gd name="T16" fmla="*/ 0 w 919"/>
                <a:gd name="T17" fmla="*/ 684 h 1146"/>
                <a:gd name="T18" fmla="*/ 414 w 919"/>
                <a:gd name="T19" fmla="*/ 1146 h 1146"/>
                <a:gd name="T20" fmla="*/ 653 w 919"/>
                <a:gd name="T21" fmla="*/ 1089 h 1146"/>
                <a:gd name="T22" fmla="*/ 838 w 919"/>
                <a:gd name="T23" fmla="*/ 986 h 1146"/>
                <a:gd name="T24" fmla="*/ 777 w 919"/>
                <a:gd name="T25" fmla="*/ 878 h 1146"/>
                <a:gd name="T26" fmla="*/ 212 w 919"/>
                <a:gd name="T27" fmla="*/ 452 h 1146"/>
                <a:gd name="T28" fmla="*/ 306 w 919"/>
                <a:gd name="T29" fmla="*/ 270 h 1146"/>
                <a:gd name="T30" fmla="*/ 572 w 919"/>
                <a:gd name="T31" fmla="*/ 116 h 1146"/>
                <a:gd name="T32" fmla="*/ 759 w 919"/>
                <a:gd name="T33" fmla="*/ 357 h 1146"/>
                <a:gd name="T34" fmla="*/ 754 w 919"/>
                <a:gd name="T35" fmla="*/ 452 h 1146"/>
                <a:gd name="T36" fmla="*/ 212 w 919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9" h="1146">
                  <a:moveTo>
                    <a:pt x="777" y="878"/>
                  </a:moveTo>
                  <a:cubicBezTo>
                    <a:pt x="608" y="984"/>
                    <a:pt x="545" y="1008"/>
                    <a:pt x="446" y="1008"/>
                  </a:cubicBezTo>
                  <a:cubicBezTo>
                    <a:pt x="282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3" y="567"/>
                  </a:cubicBezTo>
                  <a:lnTo>
                    <a:pt x="912" y="567"/>
                  </a:lnTo>
                  <a:cubicBezTo>
                    <a:pt x="917" y="493"/>
                    <a:pt x="919" y="448"/>
                    <a:pt x="919" y="414"/>
                  </a:cubicBezTo>
                  <a:cubicBezTo>
                    <a:pt x="919" y="141"/>
                    <a:pt x="802" y="0"/>
                    <a:pt x="579" y="0"/>
                  </a:cubicBezTo>
                  <a:cubicBezTo>
                    <a:pt x="408" y="0"/>
                    <a:pt x="257" y="87"/>
                    <a:pt x="138" y="254"/>
                  </a:cubicBezTo>
                  <a:cubicBezTo>
                    <a:pt x="48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6" y="1146"/>
                    <a:pt x="581" y="1125"/>
                    <a:pt x="653" y="1089"/>
                  </a:cubicBezTo>
                  <a:cubicBezTo>
                    <a:pt x="703" y="1067"/>
                    <a:pt x="712" y="1062"/>
                    <a:pt x="838" y="986"/>
                  </a:cubicBezTo>
                  <a:lnTo>
                    <a:pt x="777" y="878"/>
                  </a:lnTo>
                  <a:close/>
                  <a:moveTo>
                    <a:pt x="212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9" y="173"/>
                    <a:pt x="475" y="116"/>
                    <a:pt x="572" y="116"/>
                  </a:cubicBezTo>
                  <a:cubicBezTo>
                    <a:pt x="692" y="116"/>
                    <a:pt x="759" y="204"/>
                    <a:pt x="759" y="357"/>
                  </a:cubicBezTo>
                  <a:cubicBezTo>
                    <a:pt x="759" y="373"/>
                    <a:pt x="757" y="416"/>
                    <a:pt x="754" y="452"/>
                  </a:cubicBezTo>
                  <a:lnTo>
                    <a:pt x="212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Freeform 59"/>
            <p:cNvSpPr>
              <a:spLocks/>
            </p:cNvSpPr>
            <p:nvPr userDrawn="1"/>
          </p:nvSpPr>
          <p:spPr bwMode="auto">
            <a:xfrm>
              <a:off x="1318" y="1130"/>
              <a:ext cx="94" cy="105"/>
            </a:xfrm>
            <a:custGeom>
              <a:avLst/>
              <a:gdLst>
                <a:gd name="T0" fmla="*/ 1363 w 1363"/>
                <a:gd name="T1" fmla="*/ 0 h 1534"/>
                <a:gd name="T2" fmla="*/ 1180 w 1363"/>
                <a:gd name="T3" fmla="*/ 0 h 1534"/>
                <a:gd name="T4" fmla="*/ 980 w 1363"/>
                <a:gd name="T5" fmla="*/ 966 h 1534"/>
                <a:gd name="T6" fmla="*/ 536 w 1363"/>
                <a:gd name="T7" fmla="*/ 1403 h 1534"/>
                <a:gd name="T8" fmla="*/ 183 w 1363"/>
                <a:gd name="T9" fmla="*/ 1093 h 1534"/>
                <a:gd name="T10" fmla="*/ 201 w 1363"/>
                <a:gd name="T11" fmla="*/ 932 h 1534"/>
                <a:gd name="T12" fmla="*/ 395 w 1363"/>
                <a:gd name="T13" fmla="*/ 0 h 1534"/>
                <a:gd name="T14" fmla="*/ 210 w 1363"/>
                <a:gd name="T15" fmla="*/ 0 h 1534"/>
                <a:gd name="T16" fmla="*/ 23 w 1363"/>
                <a:gd name="T17" fmla="*/ 905 h 1534"/>
                <a:gd name="T18" fmla="*/ 0 w 1363"/>
                <a:gd name="T19" fmla="*/ 1099 h 1534"/>
                <a:gd name="T20" fmla="*/ 521 w 1363"/>
                <a:gd name="T21" fmla="*/ 1534 h 1534"/>
                <a:gd name="T22" fmla="*/ 982 w 1363"/>
                <a:gd name="T23" fmla="*/ 1365 h 1534"/>
                <a:gd name="T24" fmla="*/ 1158 w 1363"/>
                <a:gd name="T25" fmla="*/ 978 h 1534"/>
                <a:gd name="T26" fmla="*/ 1363 w 1363"/>
                <a:gd name="T27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3" h="1534">
                  <a:moveTo>
                    <a:pt x="1363" y="0"/>
                  </a:moveTo>
                  <a:lnTo>
                    <a:pt x="1180" y="0"/>
                  </a:lnTo>
                  <a:lnTo>
                    <a:pt x="980" y="966"/>
                  </a:lnTo>
                  <a:cubicBezTo>
                    <a:pt x="919" y="1259"/>
                    <a:pt x="773" y="1403"/>
                    <a:pt x="536" y="1403"/>
                  </a:cubicBezTo>
                  <a:cubicBezTo>
                    <a:pt x="325" y="1403"/>
                    <a:pt x="183" y="1279"/>
                    <a:pt x="183" y="1093"/>
                  </a:cubicBezTo>
                  <a:cubicBezTo>
                    <a:pt x="183" y="1041"/>
                    <a:pt x="190" y="989"/>
                    <a:pt x="201" y="932"/>
                  </a:cubicBezTo>
                  <a:lnTo>
                    <a:pt x="395" y="0"/>
                  </a:lnTo>
                  <a:lnTo>
                    <a:pt x="210" y="0"/>
                  </a:lnTo>
                  <a:lnTo>
                    <a:pt x="23" y="905"/>
                  </a:lnTo>
                  <a:cubicBezTo>
                    <a:pt x="7" y="973"/>
                    <a:pt x="0" y="1041"/>
                    <a:pt x="0" y="1099"/>
                  </a:cubicBezTo>
                  <a:cubicBezTo>
                    <a:pt x="0" y="1369"/>
                    <a:pt x="199" y="1534"/>
                    <a:pt x="521" y="1534"/>
                  </a:cubicBezTo>
                  <a:cubicBezTo>
                    <a:pt x="716" y="1534"/>
                    <a:pt x="874" y="1475"/>
                    <a:pt x="982" y="1365"/>
                  </a:cubicBezTo>
                  <a:cubicBezTo>
                    <a:pt x="1072" y="1270"/>
                    <a:pt x="1119" y="1169"/>
                    <a:pt x="1158" y="97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Freeform 60"/>
            <p:cNvSpPr>
              <a:spLocks/>
            </p:cNvSpPr>
            <p:nvPr userDrawn="1"/>
          </p:nvSpPr>
          <p:spPr bwMode="auto">
            <a:xfrm>
              <a:off x="1417" y="1157"/>
              <a:ext cx="71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7 w 1025"/>
                <a:gd name="T5" fmla="*/ 375 h 1114"/>
                <a:gd name="T6" fmla="*/ 728 w 1025"/>
                <a:gd name="T7" fmla="*/ 139 h 1114"/>
                <a:gd name="T8" fmla="*/ 845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7 w 1025"/>
                <a:gd name="T25" fmla="*/ 31 h 1114"/>
                <a:gd name="T26" fmla="*/ 226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7" y="375"/>
                  </a:lnTo>
                  <a:cubicBezTo>
                    <a:pt x="495" y="220"/>
                    <a:pt x="635" y="139"/>
                    <a:pt x="728" y="139"/>
                  </a:cubicBezTo>
                  <a:cubicBezTo>
                    <a:pt x="800" y="139"/>
                    <a:pt x="845" y="186"/>
                    <a:pt x="845" y="261"/>
                  </a:cubicBezTo>
                  <a:cubicBezTo>
                    <a:pt x="845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9" y="0"/>
                    <a:pt x="527" y="65"/>
                    <a:pt x="338" y="240"/>
                  </a:cubicBezTo>
                  <a:lnTo>
                    <a:pt x="397" y="31"/>
                  </a:lnTo>
                  <a:lnTo>
                    <a:pt x="226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Freeform 61"/>
            <p:cNvSpPr>
              <a:spLocks noEditPoints="1"/>
            </p:cNvSpPr>
            <p:nvPr userDrawn="1"/>
          </p:nvSpPr>
          <p:spPr bwMode="auto">
            <a:xfrm>
              <a:off x="1502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0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0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Freeform 62"/>
            <p:cNvSpPr>
              <a:spLocks/>
            </p:cNvSpPr>
            <p:nvPr userDrawn="1"/>
          </p:nvSpPr>
          <p:spPr bwMode="auto">
            <a:xfrm>
              <a:off x="1544" y="1157"/>
              <a:ext cx="69" cy="76"/>
            </a:xfrm>
            <a:custGeom>
              <a:avLst/>
              <a:gdLst>
                <a:gd name="T0" fmla="*/ 237 w 996"/>
                <a:gd name="T1" fmla="*/ 1110 h 1110"/>
                <a:gd name="T2" fmla="*/ 388 w 996"/>
                <a:gd name="T3" fmla="*/ 1110 h 1110"/>
                <a:gd name="T4" fmla="*/ 996 w 996"/>
                <a:gd name="T5" fmla="*/ 63 h 1110"/>
                <a:gd name="T6" fmla="*/ 847 w 996"/>
                <a:gd name="T7" fmla="*/ 0 h 1110"/>
                <a:gd name="T8" fmla="*/ 352 w 996"/>
                <a:gd name="T9" fmla="*/ 892 h 1110"/>
                <a:gd name="T10" fmla="*/ 172 w 996"/>
                <a:gd name="T11" fmla="*/ 0 h 1110"/>
                <a:gd name="T12" fmla="*/ 0 w 996"/>
                <a:gd name="T13" fmla="*/ 41 h 1110"/>
                <a:gd name="T14" fmla="*/ 237 w 996"/>
                <a:gd name="T1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1110">
                  <a:moveTo>
                    <a:pt x="237" y="1110"/>
                  </a:moveTo>
                  <a:lnTo>
                    <a:pt x="388" y="1110"/>
                  </a:lnTo>
                  <a:lnTo>
                    <a:pt x="996" y="63"/>
                  </a:lnTo>
                  <a:lnTo>
                    <a:pt x="847" y="0"/>
                  </a:lnTo>
                  <a:lnTo>
                    <a:pt x="352" y="892"/>
                  </a:lnTo>
                  <a:lnTo>
                    <a:pt x="172" y="0"/>
                  </a:lnTo>
                  <a:lnTo>
                    <a:pt x="0" y="41"/>
                  </a:lnTo>
                  <a:lnTo>
                    <a:pt x="237" y="111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Freeform 63"/>
            <p:cNvSpPr>
              <a:spLocks noEditPoints="1"/>
            </p:cNvSpPr>
            <p:nvPr userDrawn="1"/>
          </p:nvSpPr>
          <p:spPr bwMode="auto">
            <a:xfrm>
              <a:off x="1615" y="1157"/>
              <a:ext cx="63" cy="78"/>
            </a:xfrm>
            <a:custGeom>
              <a:avLst/>
              <a:gdLst>
                <a:gd name="T0" fmla="*/ 776 w 918"/>
                <a:gd name="T1" fmla="*/ 878 h 1146"/>
                <a:gd name="T2" fmla="*/ 445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1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6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1 w 918"/>
                <a:gd name="T31" fmla="*/ 116 h 1146"/>
                <a:gd name="T32" fmla="*/ 758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6" y="878"/>
                  </a:moveTo>
                  <a:cubicBezTo>
                    <a:pt x="608" y="984"/>
                    <a:pt x="544" y="1008"/>
                    <a:pt x="445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1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0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6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1" y="116"/>
                  </a:cubicBezTo>
                  <a:cubicBezTo>
                    <a:pt x="691" y="116"/>
                    <a:pt x="758" y="204"/>
                    <a:pt x="758" y="357"/>
                  </a:cubicBezTo>
                  <a:cubicBezTo>
                    <a:pt x="758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Freeform 64"/>
            <p:cNvSpPr>
              <a:spLocks/>
            </p:cNvSpPr>
            <p:nvPr userDrawn="1"/>
          </p:nvSpPr>
          <p:spPr bwMode="auto">
            <a:xfrm>
              <a:off x="1691" y="1157"/>
              <a:ext cx="52" cy="76"/>
            </a:xfrm>
            <a:custGeom>
              <a:avLst/>
              <a:gdLst>
                <a:gd name="T0" fmla="*/ 0 w 755"/>
                <a:gd name="T1" fmla="*/ 1112 h 1112"/>
                <a:gd name="T2" fmla="*/ 169 w 755"/>
                <a:gd name="T3" fmla="*/ 1112 h 1112"/>
                <a:gd name="T4" fmla="*/ 325 w 755"/>
                <a:gd name="T5" fmla="*/ 364 h 1112"/>
                <a:gd name="T6" fmla="*/ 617 w 755"/>
                <a:gd name="T7" fmla="*/ 160 h 1112"/>
                <a:gd name="T8" fmla="*/ 710 w 755"/>
                <a:gd name="T9" fmla="*/ 176 h 1112"/>
                <a:gd name="T10" fmla="*/ 755 w 755"/>
                <a:gd name="T11" fmla="*/ 11 h 1112"/>
                <a:gd name="T12" fmla="*/ 665 w 755"/>
                <a:gd name="T13" fmla="*/ 0 h 1112"/>
                <a:gd name="T14" fmla="*/ 343 w 755"/>
                <a:gd name="T15" fmla="*/ 218 h 1112"/>
                <a:gd name="T16" fmla="*/ 395 w 755"/>
                <a:gd name="T17" fmla="*/ 29 h 1112"/>
                <a:gd name="T18" fmla="*/ 226 w 755"/>
                <a:gd name="T19" fmla="*/ 29 h 1112"/>
                <a:gd name="T20" fmla="*/ 0 w 755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1112">
                  <a:moveTo>
                    <a:pt x="0" y="1112"/>
                  </a:moveTo>
                  <a:lnTo>
                    <a:pt x="169" y="1112"/>
                  </a:lnTo>
                  <a:lnTo>
                    <a:pt x="325" y="364"/>
                  </a:lnTo>
                  <a:cubicBezTo>
                    <a:pt x="449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10" y="176"/>
                  </a:cubicBezTo>
                  <a:lnTo>
                    <a:pt x="755" y="11"/>
                  </a:lnTo>
                  <a:cubicBezTo>
                    <a:pt x="712" y="2"/>
                    <a:pt x="692" y="0"/>
                    <a:pt x="665" y="0"/>
                  </a:cubicBezTo>
                  <a:cubicBezTo>
                    <a:pt x="541" y="0"/>
                    <a:pt x="433" y="72"/>
                    <a:pt x="343" y="218"/>
                  </a:cubicBezTo>
                  <a:lnTo>
                    <a:pt x="395" y="29"/>
                  </a:lnTo>
                  <a:lnTo>
                    <a:pt x="226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Freeform 65"/>
            <p:cNvSpPr>
              <a:spLocks/>
            </p:cNvSpPr>
            <p:nvPr userDrawn="1"/>
          </p:nvSpPr>
          <p:spPr bwMode="auto">
            <a:xfrm>
              <a:off x="1740" y="1157"/>
              <a:ext cx="58" cy="78"/>
            </a:xfrm>
            <a:custGeom>
              <a:avLst/>
              <a:gdLst>
                <a:gd name="T0" fmla="*/ 0 w 844"/>
                <a:gd name="T1" fmla="*/ 1086 h 1147"/>
                <a:gd name="T2" fmla="*/ 284 w 844"/>
                <a:gd name="T3" fmla="*/ 1147 h 1147"/>
                <a:gd name="T4" fmla="*/ 718 w 844"/>
                <a:gd name="T5" fmla="*/ 813 h 1147"/>
                <a:gd name="T6" fmla="*/ 536 w 844"/>
                <a:gd name="T7" fmla="*/ 545 h 1147"/>
                <a:gd name="T8" fmla="*/ 426 w 844"/>
                <a:gd name="T9" fmla="*/ 482 h 1147"/>
                <a:gd name="T10" fmla="*/ 317 w 844"/>
                <a:gd name="T11" fmla="*/ 322 h 1147"/>
                <a:gd name="T12" fmla="*/ 567 w 844"/>
                <a:gd name="T13" fmla="*/ 127 h 1147"/>
                <a:gd name="T14" fmla="*/ 797 w 844"/>
                <a:gd name="T15" fmla="*/ 165 h 1147"/>
                <a:gd name="T16" fmla="*/ 844 w 844"/>
                <a:gd name="T17" fmla="*/ 46 h 1147"/>
                <a:gd name="T18" fmla="*/ 567 w 844"/>
                <a:gd name="T19" fmla="*/ 0 h 1147"/>
                <a:gd name="T20" fmla="*/ 144 w 844"/>
                <a:gd name="T21" fmla="*/ 331 h 1147"/>
                <a:gd name="T22" fmla="*/ 315 w 844"/>
                <a:gd name="T23" fmla="*/ 602 h 1147"/>
                <a:gd name="T24" fmla="*/ 394 w 844"/>
                <a:gd name="T25" fmla="*/ 644 h 1147"/>
                <a:gd name="T26" fmla="*/ 545 w 844"/>
                <a:gd name="T27" fmla="*/ 833 h 1147"/>
                <a:gd name="T28" fmla="*/ 286 w 844"/>
                <a:gd name="T29" fmla="*/ 1018 h 1147"/>
                <a:gd name="T30" fmla="*/ 54 w 844"/>
                <a:gd name="T31" fmla="*/ 967 h 1147"/>
                <a:gd name="T32" fmla="*/ 0 w 844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4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8" y="1016"/>
                    <a:pt x="718" y="813"/>
                  </a:cubicBezTo>
                  <a:cubicBezTo>
                    <a:pt x="718" y="705"/>
                    <a:pt x="655" y="613"/>
                    <a:pt x="536" y="545"/>
                  </a:cubicBezTo>
                  <a:lnTo>
                    <a:pt x="426" y="482"/>
                  </a:lnTo>
                  <a:cubicBezTo>
                    <a:pt x="353" y="442"/>
                    <a:pt x="317" y="388"/>
                    <a:pt x="317" y="322"/>
                  </a:cubicBezTo>
                  <a:cubicBezTo>
                    <a:pt x="317" y="203"/>
                    <a:pt x="417" y="127"/>
                    <a:pt x="567" y="127"/>
                  </a:cubicBezTo>
                  <a:cubicBezTo>
                    <a:pt x="648" y="127"/>
                    <a:pt x="716" y="138"/>
                    <a:pt x="797" y="165"/>
                  </a:cubicBezTo>
                  <a:lnTo>
                    <a:pt x="844" y="46"/>
                  </a:lnTo>
                  <a:cubicBezTo>
                    <a:pt x="741" y="14"/>
                    <a:pt x="660" y="0"/>
                    <a:pt x="567" y="0"/>
                  </a:cubicBezTo>
                  <a:cubicBezTo>
                    <a:pt x="315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5" y="602"/>
                  </a:cubicBezTo>
                  <a:lnTo>
                    <a:pt x="394" y="644"/>
                  </a:lnTo>
                  <a:cubicBezTo>
                    <a:pt x="504" y="708"/>
                    <a:pt x="545" y="757"/>
                    <a:pt x="545" y="833"/>
                  </a:cubicBezTo>
                  <a:cubicBezTo>
                    <a:pt x="545" y="944"/>
                    <a:pt x="441" y="1018"/>
                    <a:pt x="286" y="1018"/>
                  </a:cubicBezTo>
                  <a:cubicBezTo>
                    <a:pt x="207" y="1018"/>
                    <a:pt x="144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Freeform 66"/>
            <p:cNvSpPr>
              <a:spLocks noEditPoints="1"/>
            </p:cNvSpPr>
            <p:nvPr userDrawn="1"/>
          </p:nvSpPr>
          <p:spPr bwMode="auto">
            <a:xfrm>
              <a:off x="1806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1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5 w 495"/>
                <a:gd name="T13" fmla="*/ 192 h 1509"/>
                <a:gd name="T14" fmla="*/ 495 w 495"/>
                <a:gd name="T15" fmla="*/ 0 h 1509"/>
                <a:gd name="T16" fmla="*/ 311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1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5" y="192"/>
                  </a:lnTo>
                  <a:lnTo>
                    <a:pt x="495" y="0"/>
                  </a:lnTo>
                  <a:lnTo>
                    <a:pt x="311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Freeform 67"/>
            <p:cNvSpPr>
              <a:spLocks/>
            </p:cNvSpPr>
            <p:nvPr userDrawn="1"/>
          </p:nvSpPr>
          <p:spPr bwMode="auto">
            <a:xfrm>
              <a:off x="1849" y="1130"/>
              <a:ext cx="46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89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4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89" y="1237"/>
                    <a:pt x="89" y="1293"/>
                  </a:cubicBezTo>
                  <a:cubicBezTo>
                    <a:pt x="89" y="1441"/>
                    <a:pt x="180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4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Freeform 68"/>
            <p:cNvSpPr>
              <a:spLocks noEditPoints="1"/>
            </p:cNvSpPr>
            <p:nvPr userDrawn="1"/>
          </p:nvSpPr>
          <p:spPr bwMode="auto">
            <a:xfrm>
              <a:off x="1904" y="1130"/>
              <a:ext cx="65" cy="105"/>
            </a:xfrm>
            <a:custGeom>
              <a:avLst/>
              <a:gdLst>
                <a:gd name="T0" fmla="*/ 912 w 954"/>
                <a:gd name="T1" fmla="*/ 1367 h 1541"/>
                <a:gd name="T2" fmla="*/ 808 w 954"/>
                <a:gd name="T3" fmla="*/ 1410 h 1541"/>
                <a:gd name="T4" fmla="*/ 763 w 954"/>
                <a:gd name="T5" fmla="*/ 1349 h 1541"/>
                <a:gd name="T6" fmla="*/ 781 w 954"/>
                <a:gd name="T7" fmla="*/ 1227 h 1541"/>
                <a:gd name="T8" fmla="*/ 882 w 954"/>
                <a:gd name="T9" fmla="*/ 741 h 1541"/>
                <a:gd name="T10" fmla="*/ 901 w 954"/>
                <a:gd name="T11" fmla="*/ 604 h 1541"/>
                <a:gd name="T12" fmla="*/ 650 w 954"/>
                <a:gd name="T13" fmla="*/ 394 h 1541"/>
                <a:gd name="T14" fmla="*/ 178 w 954"/>
                <a:gd name="T15" fmla="*/ 566 h 1541"/>
                <a:gd name="T16" fmla="*/ 248 w 954"/>
                <a:gd name="T17" fmla="*/ 667 h 1541"/>
                <a:gd name="T18" fmla="*/ 612 w 954"/>
                <a:gd name="T19" fmla="*/ 521 h 1541"/>
                <a:gd name="T20" fmla="*/ 738 w 954"/>
                <a:gd name="T21" fmla="*/ 622 h 1541"/>
                <a:gd name="T22" fmla="*/ 734 w 954"/>
                <a:gd name="T23" fmla="*/ 667 h 1541"/>
                <a:gd name="T24" fmla="*/ 700 w 954"/>
                <a:gd name="T25" fmla="*/ 829 h 1541"/>
                <a:gd name="T26" fmla="*/ 301 w 954"/>
                <a:gd name="T27" fmla="*/ 908 h 1541"/>
                <a:gd name="T28" fmla="*/ 0 w 954"/>
                <a:gd name="T29" fmla="*/ 1264 h 1541"/>
                <a:gd name="T30" fmla="*/ 281 w 954"/>
                <a:gd name="T31" fmla="*/ 1541 h 1541"/>
                <a:gd name="T32" fmla="*/ 612 w 954"/>
                <a:gd name="T33" fmla="*/ 1367 h 1541"/>
                <a:gd name="T34" fmla="*/ 610 w 954"/>
                <a:gd name="T35" fmla="*/ 1414 h 1541"/>
                <a:gd name="T36" fmla="*/ 720 w 954"/>
                <a:gd name="T37" fmla="*/ 1541 h 1541"/>
                <a:gd name="T38" fmla="*/ 889 w 954"/>
                <a:gd name="T39" fmla="*/ 1480 h 1541"/>
                <a:gd name="T40" fmla="*/ 954 w 954"/>
                <a:gd name="T41" fmla="*/ 1441 h 1541"/>
                <a:gd name="T42" fmla="*/ 912 w 954"/>
                <a:gd name="T43" fmla="*/ 1367 h 1541"/>
                <a:gd name="T44" fmla="*/ 612 w 954"/>
                <a:gd name="T45" fmla="*/ 1248 h 1541"/>
                <a:gd name="T46" fmla="*/ 558 w 954"/>
                <a:gd name="T47" fmla="*/ 1304 h 1541"/>
                <a:gd name="T48" fmla="*/ 333 w 954"/>
                <a:gd name="T49" fmla="*/ 1412 h 1541"/>
                <a:gd name="T50" fmla="*/ 164 w 954"/>
                <a:gd name="T51" fmla="*/ 1244 h 1541"/>
                <a:gd name="T52" fmla="*/ 295 w 954"/>
                <a:gd name="T53" fmla="*/ 1041 h 1541"/>
                <a:gd name="T54" fmla="*/ 678 w 954"/>
                <a:gd name="T55" fmla="*/ 935 h 1541"/>
                <a:gd name="T56" fmla="*/ 612 w 954"/>
                <a:gd name="T57" fmla="*/ 1248 h 1541"/>
                <a:gd name="T58" fmla="*/ 342 w 954"/>
                <a:gd name="T59" fmla="*/ 181 h 1541"/>
                <a:gd name="T60" fmla="*/ 518 w 954"/>
                <a:gd name="T61" fmla="*/ 181 h 1541"/>
                <a:gd name="T62" fmla="*/ 556 w 954"/>
                <a:gd name="T63" fmla="*/ 0 h 1541"/>
                <a:gd name="T64" fmla="*/ 380 w 954"/>
                <a:gd name="T65" fmla="*/ 0 h 1541"/>
                <a:gd name="T66" fmla="*/ 342 w 954"/>
                <a:gd name="T67" fmla="*/ 181 h 1541"/>
                <a:gd name="T68" fmla="*/ 716 w 954"/>
                <a:gd name="T69" fmla="*/ 181 h 1541"/>
                <a:gd name="T70" fmla="*/ 892 w 954"/>
                <a:gd name="T71" fmla="*/ 181 h 1541"/>
                <a:gd name="T72" fmla="*/ 928 w 954"/>
                <a:gd name="T73" fmla="*/ 0 h 1541"/>
                <a:gd name="T74" fmla="*/ 752 w 954"/>
                <a:gd name="T75" fmla="*/ 0 h 1541"/>
                <a:gd name="T76" fmla="*/ 716 w 954"/>
                <a:gd name="T77" fmla="*/ 18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1541">
                  <a:moveTo>
                    <a:pt x="912" y="1367"/>
                  </a:moveTo>
                  <a:cubicBezTo>
                    <a:pt x="846" y="1403"/>
                    <a:pt x="833" y="1410"/>
                    <a:pt x="808" y="1410"/>
                  </a:cubicBezTo>
                  <a:cubicBezTo>
                    <a:pt x="779" y="1410"/>
                    <a:pt x="763" y="1390"/>
                    <a:pt x="763" y="1349"/>
                  </a:cubicBezTo>
                  <a:cubicBezTo>
                    <a:pt x="763" y="1322"/>
                    <a:pt x="765" y="1306"/>
                    <a:pt x="781" y="1227"/>
                  </a:cubicBezTo>
                  <a:lnTo>
                    <a:pt x="882" y="741"/>
                  </a:lnTo>
                  <a:cubicBezTo>
                    <a:pt x="894" y="692"/>
                    <a:pt x="901" y="635"/>
                    <a:pt x="901" y="604"/>
                  </a:cubicBezTo>
                  <a:cubicBezTo>
                    <a:pt x="901" y="469"/>
                    <a:pt x="813" y="394"/>
                    <a:pt x="650" y="394"/>
                  </a:cubicBezTo>
                  <a:cubicBezTo>
                    <a:pt x="504" y="394"/>
                    <a:pt x="362" y="446"/>
                    <a:pt x="178" y="566"/>
                  </a:cubicBezTo>
                  <a:lnTo>
                    <a:pt x="248" y="667"/>
                  </a:lnTo>
                  <a:cubicBezTo>
                    <a:pt x="405" y="566"/>
                    <a:pt x="516" y="521"/>
                    <a:pt x="612" y="521"/>
                  </a:cubicBezTo>
                  <a:cubicBezTo>
                    <a:pt x="691" y="521"/>
                    <a:pt x="738" y="559"/>
                    <a:pt x="738" y="622"/>
                  </a:cubicBezTo>
                  <a:cubicBezTo>
                    <a:pt x="738" y="635"/>
                    <a:pt x="736" y="651"/>
                    <a:pt x="734" y="667"/>
                  </a:cubicBezTo>
                  <a:lnTo>
                    <a:pt x="700" y="829"/>
                  </a:lnTo>
                  <a:cubicBezTo>
                    <a:pt x="515" y="849"/>
                    <a:pt x="401" y="872"/>
                    <a:pt x="301" y="908"/>
                  </a:cubicBezTo>
                  <a:cubicBezTo>
                    <a:pt x="103" y="978"/>
                    <a:pt x="0" y="1099"/>
                    <a:pt x="0" y="1264"/>
                  </a:cubicBezTo>
                  <a:cubicBezTo>
                    <a:pt x="0" y="1419"/>
                    <a:pt x="121" y="1541"/>
                    <a:pt x="281" y="1541"/>
                  </a:cubicBezTo>
                  <a:cubicBezTo>
                    <a:pt x="401" y="1541"/>
                    <a:pt x="502" y="1487"/>
                    <a:pt x="612" y="1367"/>
                  </a:cubicBezTo>
                  <a:lnTo>
                    <a:pt x="610" y="1414"/>
                  </a:lnTo>
                  <a:cubicBezTo>
                    <a:pt x="610" y="1491"/>
                    <a:pt x="655" y="1541"/>
                    <a:pt x="720" y="1541"/>
                  </a:cubicBezTo>
                  <a:cubicBezTo>
                    <a:pt x="768" y="1541"/>
                    <a:pt x="806" y="1527"/>
                    <a:pt x="889" y="1480"/>
                  </a:cubicBezTo>
                  <a:cubicBezTo>
                    <a:pt x="912" y="1468"/>
                    <a:pt x="934" y="1455"/>
                    <a:pt x="954" y="1441"/>
                  </a:cubicBezTo>
                  <a:lnTo>
                    <a:pt x="912" y="1367"/>
                  </a:lnTo>
                  <a:close/>
                  <a:moveTo>
                    <a:pt x="612" y="1248"/>
                  </a:moveTo>
                  <a:lnTo>
                    <a:pt x="558" y="1304"/>
                  </a:lnTo>
                  <a:cubicBezTo>
                    <a:pt x="497" y="1370"/>
                    <a:pt x="407" y="1412"/>
                    <a:pt x="333" y="1412"/>
                  </a:cubicBezTo>
                  <a:cubicBezTo>
                    <a:pt x="236" y="1412"/>
                    <a:pt x="164" y="1340"/>
                    <a:pt x="164" y="1244"/>
                  </a:cubicBezTo>
                  <a:cubicBezTo>
                    <a:pt x="164" y="1162"/>
                    <a:pt x="209" y="1093"/>
                    <a:pt x="295" y="1041"/>
                  </a:cubicBezTo>
                  <a:cubicBezTo>
                    <a:pt x="374" y="994"/>
                    <a:pt x="477" y="966"/>
                    <a:pt x="678" y="935"/>
                  </a:cubicBezTo>
                  <a:lnTo>
                    <a:pt x="612" y="1248"/>
                  </a:lnTo>
                  <a:close/>
                  <a:moveTo>
                    <a:pt x="342" y="181"/>
                  </a:moveTo>
                  <a:lnTo>
                    <a:pt x="518" y="181"/>
                  </a:lnTo>
                  <a:lnTo>
                    <a:pt x="556" y="0"/>
                  </a:lnTo>
                  <a:lnTo>
                    <a:pt x="380" y="0"/>
                  </a:lnTo>
                  <a:lnTo>
                    <a:pt x="342" y="181"/>
                  </a:lnTo>
                  <a:close/>
                  <a:moveTo>
                    <a:pt x="716" y="181"/>
                  </a:moveTo>
                  <a:lnTo>
                    <a:pt x="892" y="181"/>
                  </a:lnTo>
                  <a:lnTo>
                    <a:pt x="928" y="0"/>
                  </a:lnTo>
                  <a:lnTo>
                    <a:pt x="752" y="0"/>
                  </a:lnTo>
                  <a:lnTo>
                    <a:pt x="716" y="181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Freeform 69"/>
            <p:cNvSpPr>
              <a:spLocks/>
            </p:cNvSpPr>
            <p:nvPr userDrawn="1"/>
          </p:nvSpPr>
          <p:spPr bwMode="auto">
            <a:xfrm>
              <a:off x="1986" y="1130"/>
              <a:ext cx="47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90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5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90" y="1237"/>
                    <a:pt x="90" y="1293"/>
                  </a:cubicBezTo>
                  <a:cubicBezTo>
                    <a:pt x="90" y="1441"/>
                    <a:pt x="179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5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Freeform 70"/>
            <p:cNvSpPr>
              <a:spLocks/>
            </p:cNvSpPr>
            <p:nvPr userDrawn="1"/>
          </p:nvSpPr>
          <p:spPr bwMode="auto">
            <a:xfrm>
              <a:off x="2093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Freeform 71"/>
            <p:cNvSpPr>
              <a:spLocks noEditPoints="1"/>
            </p:cNvSpPr>
            <p:nvPr userDrawn="1"/>
          </p:nvSpPr>
          <p:spPr bwMode="auto">
            <a:xfrm>
              <a:off x="2199" y="1157"/>
              <a:ext cx="65" cy="78"/>
            </a:xfrm>
            <a:custGeom>
              <a:avLst/>
              <a:gdLst>
                <a:gd name="T0" fmla="*/ 912 w 954"/>
                <a:gd name="T1" fmla="*/ 973 h 1147"/>
                <a:gd name="T2" fmla="*/ 808 w 954"/>
                <a:gd name="T3" fmla="*/ 1016 h 1147"/>
                <a:gd name="T4" fmla="*/ 763 w 954"/>
                <a:gd name="T5" fmla="*/ 955 h 1147"/>
                <a:gd name="T6" fmla="*/ 781 w 954"/>
                <a:gd name="T7" fmla="*/ 833 h 1147"/>
                <a:gd name="T8" fmla="*/ 882 w 954"/>
                <a:gd name="T9" fmla="*/ 347 h 1147"/>
                <a:gd name="T10" fmla="*/ 900 w 954"/>
                <a:gd name="T11" fmla="*/ 210 h 1147"/>
                <a:gd name="T12" fmla="*/ 650 w 954"/>
                <a:gd name="T13" fmla="*/ 0 h 1147"/>
                <a:gd name="T14" fmla="*/ 178 w 954"/>
                <a:gd name="T15" fmla="*/ 172 h 1147"/>
                <a:gd name="T16" fmla="*/ 247 w 954"/>
                <a:gd name="T17" fmla="*/ 273 h 1147"/>
                <a:gd name="T18" fmla="*/ 612 w 954"/>
                <a:gd name="T19" fmla="*/ 127 h 1147"/>
                <a:gd name="T20" fmla="*/ 738 w 954"/>
                <a:gd name="T21" fmla="*/ 228 h 1147"/>
                <a:gd name="T22" fmla="*/ 734 w 954"/>
                <a:gd name="T23" fmla="*/ 273 h 1147"/>
                <a:gd name="T24" fmla="*/ 700 w 954"/>
                <a:gd name="T25" fmla="*/ 435 h 1147"/>
                <a:gd name="T26" fmla="*/ 301 w 954"/>
                <a:gd name="T27" fmla="*/ 514 h 1147"/>
                <a:gd name="T28" fmla="*/ 0 w 954"/>
                <a:gd name="T29" fmla="*/ 870 h 1147"/>
                <a:gd name="T30" fmla="*/ 281 w 954"/>
                <a:gd name="T31" fmla="*/ 1147 h 1147"/>
                <a:gd name="T32" fmla="*/ 612 w 954"/>
                <a:gd name="T33" fmla="*/ 973 h 1147"/>
                <a:gd name="T34" fmla="*/ 610 w 954"/>
                <a:gd name="T35" fmla="*/ 1020 h 1147"/>
                <a:gd name="T36" fmla="*/ 720 w 954"/>
                <a:gd name="T37" fmla="*/ 1147 h 1147"/>
                <a:gd name="T38" fmla="*/ 889 w 954"/>
                <a:gd name="T39" fmla="*/ 1086 h 1147"/>
                <a:gd name="T40" fmla="*/ 954 w 954"/>
                <a:gd name="T41" fmla="*/ 1047 h 1147"/>
                <a:gd name="T42" fmla="*/ 912 w 954"/>
                <a:gd name="T43" fmla="*/ 973 h 1147"/>
                <a:gd name="T44" fmla="*/ 612 w 954"/>
                <a:gd name="T45" fmla="*/ 854 h 1147"/>
                <a:gd name="T46" fmla="*/ 558 w 954"/>
                <a:gd name="T47" fmla="*/ 910 h 1147"/>
                <a:gd name="T48" fmla="*/ 333 w 954"/>
                <a:gd name="T49" fmla="*/ 1018 h 1147"/>
                <a:gd name="T50" fmla="*/ 164 w 954"/>
                <a:gd name="T51" fmla="*/ 850 h 1147"/>
                <a:gd name="T52" fmla="*/ 295 w 954"/>
                <a:gd name="T53" fmla="*/ 647 h 1147"/>
                <a:gd name="T54" fmla="*/ 677 w 954"/>
                <a:gd name="T55" fmla="*/ 541 h 1147"/>
                <a:gd name="T56" fmla="*/ 612 w 954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4" h="1147">
                  <a:moveTo>
                    <a:pt x="912" y="973"/>
                  </a:moveTo>
                  <a:cubicBezTo>
                    <a:pt x="846" y="1009"/>
                    <a:pt x="833" y="1016"/>
                    <a:pt x="808" y="1016"/>
                  </a:cubicBezTo>
                  <a:cubicBezTo>
                    <a:pt x="779" y="1016"/>
                    <a:pt x="763" y="996"/>
                    <a:pt x="763" y="955"/>
                  </a:cubicBezTo>
                  <a:cubicBezTo>
                    <a:pt x="763" y="928"/>
                    <a:pt x="765" y="912"/>
                    <a:pt x="781" y="833"/>
                  </a:cubicBezTo>
                  <a:lnTo>
                    <a:pt x="882" y="347"/>
                  </a:lnTo>
                  <a:cubicBezTo>
                    <a:pt x="894" y="298"/>
                    <a:pt x="900" y="241"/>
                    <a:pt x="900" y="210"/>
                  </a:cubicBezTo>
                  <a:cubicBezTo>
                    <a:pt x="900" y="75"/>
                    <a:pt x="813" y="0"/>
                    <a:pt x="650" y="0"/>
                  </a:cubicBezTo>
                  <a:cubicBezTo>
                    <a:pt x="504" y="0"/>
                    <a:pt x="362" y="52"/>
                    <a:pt x="178" y="172"/>
                  </a:cubicBezTo>
                  <a:lnTo>
                    <a:pt x="247" y="273"/>
                  </a:lnTo>
                  <a:cubicBezTo>
                    <a:pt x="405" y="172"/>
                    <a:pt x="515" y="127"/>
                    <a:pt x="612" y="127"/>
                  </a:cubicBezTo>
                  <a:cubicBezTo>
                    <a:pt x="691" y="127"/>
                    <a:pt x="738" y="165"/>
                    <a:pt x="738" y="228"/>
                  </a:cubicBezTo>
                  <a:cubicBezTo>
                    <a:pt x="738" y="241"/>
                    <a:pt x="736" y="257"/>
                    <a:pt x="734" y="273"/>
                  </a:cubicBezTo>
                  <a:lnTo>
                    <a:pt x="700" y="435"/>
                  </a:lnTo>
                  <a:cubicBezTo>
                    <a:pt x="515" y="455"/>
                    <a:pt x="400" y="478"/>
                    <a:pt x="301" y="514"/>
                  </a:cubicBezTo>
                  <a:cubicBezTo>
                    <a:pt x="103" y="584"/>
                    <a:pt x="0" y="705"/>
                    <a:pt x="0" y="870"/>
                  </a:cubicBezTo>
                  <a:cubicBezTo>
                    <a:pt x="0" y="1025"/>
                    <a:pt x="121" y="1147"/>
                    <a:pt x="281" y="1147"/>
                  </a:cubicBezTo>
                  <a:cubicBezTo>
                    <a:pt x="400" y="1147"/>
                    <a:pt x="502" y="1093"/>
                    <a:pt x="612" y="973"/>
                  </a:cubicBezTo>
                  <a:lnTo>
                    <a:pt x="610" y="1020"/>
                  </a:lnTo>
                  <a:cubicBezTo>
                    <a:pt x="610" y="1097"/>
                    <a:pt x="655" y="1147"/>
                    <a:pt x="720" y="1147"/>
                  </a:cubicBezTo>
                  <a:cubicBezTo>
                    <a:pt x="767" y="1147"/>
                    <a:pt x="806" y="1133"/>
                    <a:pt x="889" y="1086"/>
                  </a:cubicBezTo>
                  <a:cubicBezTo>
                    <a:pt x="912" y="1074"/>
                    <a:pt x="934" y="1061"/>
                    <a:pt x="954" y="1047"/>
                  </a:cubicBezTo>
                  <a:lnTo>
                    <a:pt x="912" y="973"/>
                  </a:lnTo>
                  <a:close/>
                  <a:moveTo>
                    <a:pt x="612" y="854"/>
                  </a:moveTo>
                  <a:lnTo>
                    <a:pt x="558" y="910"/>
                  </a:lnTo>
                  <a:cubicBezTo>
                    <a:pt x="497" y="976"/>
                    <a:pt x="407" y="1018"/>
                    <a:pt x="333" y="1018"/>
                  </a:cubicBezTo>
                  <a:cubicBezTo>
                    <a:pt x="236" y="1018"/>
                    <a:pt x="164" y="946"/>
                    <a:pt x="164" y="850"/>
                  </a:cubicBezTo>
                  <a:cubicBezTo>
                    <a:pt x="164" y="768"/>
                    <a:pt x="209" y="699"/>
                    <a:pt x="295" y="647"/>
                  </a:cubicBezTo>
                  <a:cubicBezTo>
                    <a:pt x="373" y="600"/>
                    <a:pt x="477" y="572"/>
                    <a:pt x="677" y="541"/>
                  </a:cubicBezTo>
                  <a:lnTo>
                    <a:pt x="612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Freeform 72"/>
            <p:cNvSpPr>
              <a:spLocks/>
            </p:cNvSpPr>
            <p:nvPr userDrawn="1"/>
          </p:nvSpPr>
          <p:spPr bwMode="auto">
            <a:xfrm>
              <a:off x="2277" y="1157"/>
              <a:ext cx="111" cy="76"/>
            </a:xfrm>
            <a:custGeom>
              <a:avLst/>
              <a:gdLst>
                <a:gd name="T0" fmla="*/ 0 w 1628"/>
                <a:gd name="T1" fmla="*/ 1114 h 1114"/>
                <a:gd name="T2" fmla="*/ 168 w 1628"/>
                <a:gd name="T3" fmla="*/ 1114 h 1114"/>
                <a:gd name="T4" fmla="*/ 324 w 1628"/>
                <a:gd name="T5" fmla="*/ 358 h 1114"/>
                <a:gd name="T6" fmla="*/ 707 w 1628"/>
                <a:gd name="T7" fmla="*/ 146 h 1114"/>
                <a:gd name="T8" fmla="*/ 815 w 1628"/>
                <a:gd name="T9" fmla="*/ 249 h 1114"/>
                <a:gd name="T10" fmla="*/ 810 w 1628"/>
                <a:gd name="T11" fmla="*/ 310 h 1114"/>
                <a:gd name="T12" fmla="*/ 644 w 1628"/>
                <a:gd name="T13" fmla="*/ 1114 h 1114"/>
                <a:gd name="T14" fmla="*/ 813 w 1628"/>
                <a:gd name="T15" fmla="*/ 1114 h 1114"/>
                <a:gd name="T16" fmla="*/ 968 w 1628"/>
                <a:gd name="T17" fmla="*/ 358 h 1114"/>
                <a:gd name="T18" fmla="*/ 1351 w 1628"/>
                <a:gd name="T19" fmla="*/ 141 h 1114"/>
                <a:gd name="T20" fmla="*/ 1454 w 1628"/>
                <a:gd name="T21" fmla="*/ 231 h 1114"/>
                <a:gd name="T22" fmla="*/ 1441 w 1628"/>
                <a:gd name="T23" fmla="*/ 342 h 1114"/>
                <a:gd name="T24" fmla="*/ 1281 w 1628"/>
                <a:gd name="T25" fmla="*/ 1114 h 1114"/>
                <a:gd name="T26" fmla="*/ 1454 w 1628"/>
                <a:gd name="T27" fmla="*/ 1114 h 1114"/>
                <a:gd name="T28" fmla="*/ 1612 w 1628"/>
                <a:gd name="T29" fmla="*/ 358 h 1114"/>
                <a:gd name="T30" fmla="*/ 1628 w 1628"/>
                <a:gd name="T31" fmla="*/ 218 h 1114"/>
                <a:gd name="T32" fmla="*/ 1427 w 1628"/>
                <a:gd name="T33" fmla="*/ 0 h 1114"/>
                <a:gd name="T34" fmla="*/ 991 w 1628"/>
                <a:gd name="T35" fmla="*/ 227 h 1114"/>
                <a:gd name="T36" fmla="*/ 991 w 1628"/>
                <a:gd name="T37" fmla="*/ 189 h 1114"/>
                <a:gd name="T38" fmla="*/ 797 w 1628"/>
                <a:gd name="T39" fmla="*/ 0 h 1114"/>
                <a:gd name="T40" fmla="*/ 344 w 1628"/>
                <a:gd name="T41" fmla="*/ 227 h 1114"/>
                <a:gd name="T42" fmla="*/ 391 w 1628"/>
                <a:gd name="T43" fmla="*/ 31 h 1114"/>
                <a:gd name="T44" fmla="*/ 225 w 1628"/>
                <a:gd name="T45" fmla="*/ 31 h 1114"/>
                <a:gd name="T46" fmla="*/ 0 w 1628"/>
                <a:gd name="T47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8" h="1114">
                  <a:moveTo>
                    <a:pt x="0" y="1114"/>
                  </a:moveTo>
                  <a:lnTo>
                    <a:pt x="168" y="1114"/>
                  </a:lnTo>
                  <a:lnTo>
                    <a:pt x="324" y="358"/>
                  </a:lnTo>
                  <a:cubicBezTo>
                    <a:pt x="504" y="216"/>
                    <a:pt x="628" y="146"/>
                    <a:pt x="707" y="146"/>
                  </a:cubicBezTo>
                  <a:cubicBezTo>
                    <a:pt x="774" y="146"/>
                    <a:pt x="815" y="184"/>
                    <a:pt x="815" y="249"/>
                  </a:cubicBezTo>
                  <a:cubicBezTo>
                    <a:pt x="815" y="279"/>
                    <a:pt x="815" y="290"/>
                    <a:pt x="810" y="310"/>
                  </a:cubicBezTo>
                  <a:lnTo>
                    <a:pt x="644" y="1114"/>
                  </a:lnTo>
                  <a:lnTo>
                    <a:pt x="813" y="1114"/>
                  </a:lnTo>
                  <a:lnTo>
                    <a:pt x="968" y="358"/>
                  </a:lnTo>
                  <a:cubicBezTo>
                    <a:pt x="1144" y="211"/>
                    <a:pt x="1265" y="141"/>
                    <a:pt x="1351" y="141"/>
                  </a:cubicBezTo>
                  <a:cubicBezTo>
                    <a:pt x="1411" y="141"/>
                    <a:pt x="1454" y="180"/>
                    <a:pt x="1454" y="231"/>
                  </a:cubicBezTo>
                  <a:cubicBezTo>
                    <a:pt x="1454" y="261"/>
                    <a:pt x="1450" y="299"/>
                    <a:pt x="1441" y="342"/>
                  </a:cubicBezTo>
                  <a:lnTo>
                    <a:pt x="1281" y="1114"/>
                  </a:lnTo>
                  <a:lnTo>
                    <a:pt x="1454" y="1114"/>
                  </a:lnTo>
                  <a:lnTo>
                    <a:pt x="1612" y="358"/>
                  </a:lnTo>
                  <a:cubicBezTo>
                    <a:pt x="1621" y="310"/>
                    <a:pt x="1628" y="254"/>
                    <a:pt x="1628" y="218"/>
                  </a:cubicBezTo>
                  <a:cubicBezTo>
                    <a:pt x="1628" y="78"/>
                    <a:pt x="1553" y="0"/>
                    <a:pt x="1427" y="0"/>
                  </a:cubicBezTo>
                  <a:cubicBezTo>
                    <a:pt x="1290" y="0"/>
                    <a:pt x="1139" y="78"/>
                    <a:pt x="991" y="227"/>
                  </a:cubicBezTo>
                  <a:lnTo>
                    <a:pt x="991" y="189"/>
                  </a:lnTo>
                  <a:cubicBezTo>
                    <a:pt x="991" y="81"/>
                    <a:pt x="909" y="0"/>
                    <a:pt x="797" y="0"/>
                  </a:cubicBezTo>
                  <a:cubicBezTo>
                    <a:pt x="669" y="0"/>
                    <a:pt x="545" y="63"/>
                    <a:pt x="344" y="227"/>
                  </a:cubicBezTo>
                  <a:lnTo>
                    <a:pt x="391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Freeform 73"/>
            <p:cNvSpPr>
              <a:spLocks noEditPoints="1"/>
            </p:cNvSpPr>
            <p:nvPr userDrawn="1"/>
          </p:nvSpPr>
          <p:spPr bwMode="auto">
            <a:xfrm>
              <a:off x="2402" y="1122"/>
              <a:ext cx="73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7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1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7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7" y="858"/>
                  </a:moveTo>
                  <a:cubicBezTo>
                    <a:pt x="486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1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7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Freeform 74"/>
            <p:cNvSpPr>
              <a:spLocks/>
            </p:cNvSpPr>
            <p:nvPr userDrawn="1"/>
          </p:nvSpPr>
          <p:spPr bwMode="auto">
            <a:xfrm>
              <a:off x="2490" y="1159"/>
              <a:ext cx="69" cy="76"/>
            </a:xfrm>
            <a:custGeom>
              <a:avLst/>
              <a:gdLst>
                <a:gd name="T0" fmla="*/ 175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5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5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6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6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Freeform 75"/>
            <p:cNvSpPr>
              <a:spLocks/>
            </p:cNvSpPr>
            <p:nvPr userDrawn="1"/>
          </p:nvSpPr>
          <p:spPr bwMode="auto">
            <a:xfrm>
              <a:off x="2570" y="1157"/>
              <a:ext cx="51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Freeform 76"/>
            <p:cNvSpPr>
              <a:spLocks noEditPoints="1"/>
            </p:cNvSpPr>
            <p:nvPr userDrawn="1"/>
          </p:nvSpPr>
          <p:spPr bwMode="auto">
            <a:xfrm>
              <a:off x="2614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5 w 1159"/>
                <a:gd name="T7" fmla="*/ 105 h 1634"/>
                <a:gd name="T8" fmla="*/ 220 w 1159"/>
                <a:gd name="T9" fmla="*/ 398 h 1634"/>
                <a:gd name="T10" fmla="*/ 364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5 w 1159"/>
                <a:gd name="T23" fmla="*/ 1634 h 1634"/>
                <a:gd name="T24" fmla="*/ 984 w 1159"/>
                <a:gd name="T25" fmla="*/ 1249 h 1634"/>
                <a:gd name="T26" fmla="*/ 704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5" y="105"/>
                  </a:cubicBezTo>
                  <a:cubicBezTo>
                    <a:pt x="274" y="180"/>
                    <a:pt x="220" y="294"/>
                    <a:pt x="220" y="398"/>
                  </a:cubicBezTo>
                  <a:cubicBezTo>
                    <a:pt x="220" y="517"/>
                    <a:pt x="267" y="598"/>
                    <a:pt x="364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5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4" y="1634"/>
                    <a:pt x="445" y="1634"/>
                  </a:cubicBezTo>
                  <a:cubicBezTo>
                    <a:pt x="749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4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2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2" y="619"/>
                    <a:pt x="583" y="619"/>
                  </a:cubicBezTo>
                  <a:cubicBezTo>
                    <a:pt x="463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4" y="1112"/>
                    <a:pt x="684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Freeform 77"/>
            <p:cNvSpPr>
              <a:spLocks/>
            </p:cNvSpPr>
            <p:nvPr userDrawn="1"/>
          </p:nvSpPr>
          <p:spPr bwMode="auto">
            <a:xfrm>
              <a:off x="2693" y="1189"/>
              <a:ext cx="35" cy="10"/>
            </a:xfrm>
            <a:custGeom>
              <a:avLst/>
              <a:gdLst>
                <a:gd name="T0" fmla="*/ 0 w 515"/>
                <a:gd name="T1" fmla="*/ 144 h 144"/>
                <a:gd name="T2" fmla="*/ 484 w 515"/>
                <a:gd name="T3" fmla="*/ 144 h 144"/>
                <a:gd name="T4" fmla="*/ 515 w 515"/>
                <a:gd name="T5" fmla="*/ 0 h 144"/>
                <a:gd name="T6" fmla="*/ 29 w 515"/>
                <a:gd name="T7" fmla="*/ 0 h 144"/>
                <a:gd name="T8" fmla="*/ 0 w 5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144">
                  <a:moveTo>
                    <a:pt x="0" y="144"/>
                  </a:moveTo>
                  <a:lnTo>
                    <a:pt x="484" y="144"/>
                  </a:lnTo>
                  <a:lnTo>
                    <a:pt x="515" y="0"/>
                  </a:lnTo>
                  <a:lnTo>
                    <a:pt x="2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Freeform 78"/>
            <p:cNvSpPr>
              <a:spLocks/>
            </p:cNvSpPr>
            <p:nvPr userDrawn="1"/>
          </p:nvSpPr>
          <p:spPr bwMode="auto">
            <a:xfrm>
              <a:off x="2735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Freeform 79"/>
            <p:cNvSpPr>
              <a:spLocks noEditPoints="1"/>
            </p:cNvSpPr>
            <p:nvPr userDrawn="1"/>
          </p:nvSpPr>
          <p:spPr bwMode="auto">
            <a:xfrm>
              <a:off x="2841" y="1157"/>
              <a:ext cx="65" cy="78"/>
            </a:xfrm>
            <a:custGeom>
              <a:avLst/>
              <a:gdLst>
                <a:gd name="T0" fmla="*/ 912 w 955"/>
                <a:gd name="T1" fmla="*/ 973 h 1147"/>
                <a:gd name="T2" fmla="*/ 809 w 955"/>
                <a:gd name="T3" fmla="*/ 1016 h 1147"/>
                <a:gd name="T4" fmla="*/ 764 w 955"/>
                <a:gd name="T5" fmla="*/ 955 h 1147"/>
                <a:gd name="T6" fmla="*/ 782 w 955"/>
                <a:gd name="T7" fmla="*/ 833 h 1147"/>
                <a:gd name="T8" fmla="*/ 883 w 955"/>
                <a:gd name="T9" fmla="*/ 347 h 1147"/>
                <a:gd name="T10" fmla="*/ 901 w 955"/>
                <a:gd name="T11" fmla="*/ 210 h 1147"/>
                <a:gd name="T12" fmla="*/ 651 w 955"/>
                <a:gd name="T13" fmla="*/ 0 h 1147"/>
                <a:gd name="T14" fmla="*/ 178 w 955"/>
                <a:gd name="T15" fmla="*/ 172 h 1147"/>
                <a:gd name="T16" fmla="*/ 248 w 955"/>
                <a:gd name="T17" fmla="*/ 273 h 1147"/>
                <a:gd name="T18" fmla="*/ 613 w 955"/>
                <a:gd name="T19" fmla="*/ 127 h 1147"/>
                <a:gd name="T20" fmla="*/ 739 w 955"/>
                <a:gd name="T21" fmla="*/ 228 h 1147"/>
                <a:gd name="T22" fmla="*/ 735 w 955"/>
                <a:gd name="T23" fmla="*/ 273 h 1147"/>
                <a:gd name="T24" fmla="*/ 701 w 955"/>
                <a:gd name="T25" fmla="*/ 435 h 1147"/>
                <a:gd name="T26" fmla="*/ 303 w 955"/>
                <a:gd name="T27" fmla="*/ 514 h 1147"/>
                <a:gd name="T28" fmla="*/ 0 w 955"/>
                <a:gd name="T29" fmla="*/ 870 h 1147"/>
                <a:gd name="T30" fmla="*/ 282 w 955"/>
                <a:gd name="T31" fmla="*/ 1147 h 1147"/>
                <a:gd name="T32" fmla="*/ 613 w 955"/>
                <a:gd name="T33" fmla="*/ 973 h 1147"/>
                <a:gd name="T34" fmla="*/ 611 w 955"/>
                <a:gd name="T35" fmla="*/ 1020 h 1147"/>
                <a:gd name="T36" fmla="*/ 721 w 955"/>
                <a:gd name="T37" fmla="*/ 1147 h 1147"/>
                <a:gd name="T38" fmla="*/ 890 w 955"/>
                <a:gd name="T39" fmla="*/ 1086 h 1147"/>
                <a:gd name="T40" fmla="*/ 955 w 955"/>
                <a:gd name="T41" fmla="*/ 1047 h 1147"/>
                <a:gd name="T42" fmla="*/ 912 w 955"/>
                <a:gd name="T43" fmla="*/ 973 h 1147"/>
                <a:gd name="T44" fmla="*/ 613 w 955"/>
                <a:gd name="T45" fmla="*/ 854 h 1147"/>
                <a:gd name="T46" fmla="*/ 559 w 955"/>
                <a:gd name="T47" fmla="*/ 910 h 1147"/>
                <a:gd name="T48" fmla="*/ 334 w 955"/>
                <a:gd name="T49" fmla="*/ 1018 h 1147"/>
                <a:gd name="T50" fmla="*/ 165 w 955"/>
                <a:gd name="T51" fmla="*/ 850 h 1147"/>
                <a:gd name="T52" fmla="*/ 295 w 955"/>
                <a:gd name="T53" fmla="*/ 647 h 1147"/>
                <a:gd name="T54" fmla="*/ 678 w 955"/>
                <a:gd name="T55" fmla="*/ 541 h 1147"/>
                <a:gd name="T56" fmla="*/ 613 w 955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1147">
                  <a:moveTo>
                    <a:pt x="912" y="973"/>
                  </a:moveTo>
                  <a:cubicBezTo>
                    <a:pt x="847" y="1009"/>
                    <a:pt x="834" y="1016"/>
                    <a:pt x="809" y="1016"/>
                  </a:cubicBezTo>
                  <a:cubicBezTo>
                    <a:pt x="780" y="1016"/>
                    <a:pt x="764" y="996"/>
                    <a:pt x="764" y="955"/>
                  </a:cubicBezTo>
                  <a:cubicBezTo>
                    <a:pt x="764" y="928"/>
                    <a:pt x="766" y="912"/>
                    <a:pt x="782" y="833"/>
                  </a:cubicBezTo>
                  <a:lnTo>
                    <a:pt x="883" y="347"/>
                  </a:lnTo>
                  <a:cubicBezTo>
                    <a:pt x="895" y="298"/>
                    <a:pt x="901" y="241"/>
                    <a:pt x="901" y="210"/>
                  </a:cubicBezTo>
                  <a:cubicBezTo>
                    <a:pt x="901" y="75"/>
                    <a:pt x="814" y="0"/>
                    <a:pt x="651" y="0"/>
                  </a:cubicBezTo>
                  <a:cubicBezTo>
                    <a:pt x="505" y="0"/>
                    <a:pt x="363" y="52"/>
                    <a:pt x="178" y="172"/>
                  </a:cubicBezTo>
                  <a:lnTo>
                    <a:pt x="248" y="273"/>
                  </a:lnTo>
                  <a:cubicBezTo>
                    <a:pt x="406" y="172"/>
                    <a:pt x="516" y="127"/>
                    <a:pt x="613" y="127"/>
                  </a:cubicBezTo>
                  <a:cubicBezTo>
                    <a:pt x="692" y="127"/>
                    <a:pt x="739" y="165"/>
                    <a:pt x="739" y="228"/>
                  </a:cubicBezTo>
                  <a:cubicBezTo>
                    <a:pt x="739" y="241"/>
                    <a:pt x="737" y="257"/>
                    <a:pt x="735" y="273"/>
                  </a:cubicBezTo>
                  <a:lnTo>
                    <a:pt x="701" y="435"/>
                  </a:lnTo>
                  <a:cubicBezTo>
                    <a:pt x="516" y="455"/>
                    <a:pt x="401" y="478"/>
                    <a:pt x="303" y="514"/>
                  </a:cubicBezTo>
                  <a:cubicBezTo>
                    <a:pt x="104" y="584"/>
                    <a:pt x="0" y="705"/>
                    <a:pt x="0" y="870"/>
                  </a:cubicBezTo>
                  <a:cubicBezTo>
                    <a:pt x="0" y="1025"/>
                    <a:pt x="122" y="1147"/>
                    <a:pt x="282" y="1147"/>
                  </a:cubicBezTo>
                  <a:cubicBezTo>
                    <a:pt x="401" y="1147"/>
                    <a:pt x="503" y="1093"/>
                    <a:pt x="613" y="973"/>
                  </a:cubicBezTo>
                  <a:lnTo>
                    <a:pt x="611" y="1020"/>
                  </a:lnTo>
                  <a:cubicBezTo>
                    <a:pt x="611" y="1097"/>
                    <a:pt x="656" y="1147"/>
                    <a:pt x="721" y="1147"/>
                  </a:cubicBezTo>
                  <a:cubicBezTo>
                    <a:pt x="768" y="1147"/>
                    <a:pt x="807" y="1133"/>
                    <a:pt x="890" y="1086"/>
                  </a:cubicBezTo>
                  <a:cubicBezTo>
                    <a:pt x="913" y="1074"/>
                    <a:pt x="935" y="1061"/>
                    <a:pt x="955" y="1047"/>
                  </a:cubicBezTo>
                  <a:lnTo>
                    <a:pt x="912" y="973"/>
                  </a:lnTo>
                  <a:close/>
                  <a:moveTo>
                    <a:pt x="613" y="854"/>
                  </a:moveTo>
                  <a:lnTo>
                    <a:pt x="559" y="910"/>
                  </a:lnTo>
                  <a:cubicBezTo>
                    <a:pt x="498" y="976"/>
                    <a:pt x="408" y="1018"/>
                    <a:pt x="334" y="1018"/>
                  </a:cubicBezTo>
                  <a:cubicBezTo>
                    <a:pt x="237" y="1018"/>
                    <a:pt x="165" y="946"/>
                    <a:pt x="165" y="850"/>
                  </a:cubicBezTo>
                  <a:cubicBezTo>
                    <a:pt x="165" y="768"/>
                    <a:pt x="210" y="699"/>
                    <a:pt x="295" y="647"/>
                  </a:cubicBezTo>
                  <a:cubicBezTo>
                    <a:pt x="374" y="600"/>
                    <a:pt x="478" y="572"/>
                    <a:pt x="678" y="541"/>
                  </a:cubicBezTo>
                  <a:lnTo>
                    <a:pt x="613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80"/>
            <p:cNvSpPr>
              <a:spLocks/>
            </p:cNvSpPr>
            <p:nvPr userDrawn="1"/>
          </p:nvSpPr>
          <p:spPr bwMode="auto">
            <a:xfrm>
              <a:off x="291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3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3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Freeform 81"/>
            <p:cNvSpPr>
              <a:spLocks noEditPoints="1"/>
            </p:cNvSpPr>
            <p:nvPr userDrawn="1"/>
          </p:nvSpPr>
          <p:spPr bwMode="auto">
            <a:xfrm>
              <a:off x="2972" y="1122"/>
              <a:ext cx="72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6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2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6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6" y="858"/>
                  </a:moveTo>
                  <a:cubicBezTo>
                    <a:pt x="487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2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6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Freeform 82"/>
            <p:cNvSpPr>
              <a:spLocks/>
            </p:cNvSpPr>
            <p:nvPr userDrawn="1"/>
          </p:nvSpPr>
          <p:spPr bwMode="auto">
            <a:xfrm>
              <a:off x="3060" y="1159"/>
              <a:ext cx="68" cy="76"/>
            </a:xfrm>
            <a:custGeom>
              <a:avLst/>
              <a:gdLst>
                <a:gd name="T0" fmla="*/ 176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6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6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7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7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83"/>
            <p:cNvSpPr>
              <a:spLocks/>
            </p:cNvSpPr>
            <p:nvPr userDrawn="1"/>
          </p:nvSpPr>
          <p:spPr bwMode="auto">
            <a:xfrm>
              <a:off x="313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9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9" y="1112"/>
                  </a:lnTo>
                  <a:lnTo>
                    <a:pt x="324" y="364"/>
                  </a:lnTo>
                  <a:cubicBezTo>
                    <a:pt x="448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09" y="176"/>
                  </a:cubicBezTo>
                  <a:lnTo>
                    <a:pt x="754" y="11"/>
                  </a:lnTo>
                  <a:cubicBezTo>
                    <a:pt x="712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Freeform 84"/>
            <p:cNvSpPr>
              <a:spLocks noEditPoints="1"/>
            </p:cNvSpPr>
            <p:nvPr userDrawn="1"/>
          </p:nvSpPr>
          <p:spPr bwMode="auto">
            <a:xfrm>
              <a:off x="3183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6 w 1159"/>
                <a:gd name="T7" fmla="*/ 105 h 1634"/>
                <a:gd name="T8" fmla="*/ 220 w 1159"/>
                <a:gd name="T9" fmla="*/ 398 h 1634"/>
                <a:gd name="T10" fmla="*/ 365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6 w 1159"/>
                <a:gd name="T23" fmla="*/ 1634 h 1634"/>
                <a:gd name="T24" fmla="*/ 984 w 1159"/>
                <a:gd name="T25" fmla="*/ 1249 h 1634"/>
                <a:gd name="T26" fmla="*/ 705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6" y="105"/>
                  </a:cubicBezTo>
                  <a:cubicBezTo>
                    <a:pt x="275" y="180"/>
                    <a:pt x="220" y="294"/>
                    <a:pt x="220" y="398"/>
                  </a:cubicBezTo>
                  <a:cubicBezTo>
                    <a:pt x="220" y="517"/>
                    <a:pt x="268" y="598"/>
                    <a:pt x="365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6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5" y="1634"/>
                    <a:pt x="446" y="1634"/>
                  </a:cubicBezTo>
                  <a:cubicBezTo>
                    <a:pt x="750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5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3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3" y="619"/>
                    <a:pt x="583" y="619"/>
                  </a:cubicBezTo>
                  <a:cubicBezTo>
                    <a:pt x="464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5" y="1112"/>
                    <a:pt x="685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Freeform 85"/>
            <p:cNvSpPr>
              <a:spLocks/>
            </p:cNvSpPr>
            <p:nvPr userDrawn="1"/>
          </p:nvSpPr>
          <p:spPr bwMode="auto">
            <a:xfrm>
              <a:off x="951" y="531"/>
              <a:ext cx="419" cy="515"/>
            </a:xfrm>
            <a:custGeom>
              <a:avLst/>
              <a:gdLst>
                <a:gd name="T0" fmla="*/ 0 w 6116"/>
                <a:gd name="T1" fmla="*/ 0 h 7513"/>
                <a:gd name="T2" fmla="*/ 0 w 6116"/>
                <a:gd name="T3" fmla="*/ 1554 h 7513"/>
                <a:gd name="T4" fmla="*/ 2129 w 6116"/>
                <a:gd name="T5" fmla="*/ 1554 h 7513"/>
                <a:gd name="T6" fmla="*/ 2107 w 6116"/>
                <a:gd name="T7" fmla="*/ 7513 h 7513"/>
                <a:gd name="T8" fmla="*/ 4089 w 6116"/>
                <a:gd name="T9" fmla="*/ 7513 h 7513"/>
                <a:gd name="T10" fmla="*/ 4111 w 6116"/>
                <a:gd name="T11" fmla="*/ 1554 h 7513"/>
                <a:gd name="T12" fmla="*/ 6116 w 6116"/>
                <a:gd name="T13" fmla="*/ 1554 h 7513"/>
                <a:gd name="T14" fmla="*/ 6116 w 6116"/>
                <a:gd name="T15" fmla="*/ 0 h 7513"/>
                <a:gd name="T16" fmla="*/ 0 w 6116"/>
                <a:gd name="T17" fmla="*/ 0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6" h="7513">
                  <a:moveTo>
                    <a:pt x="0" y="0"/>
                  </a:moveTo>
                  <a:lnTo>
                    <a:pt x="0" y="1554"/>
                  </a:lnTo>
                  <a:lnTo>
                    <a:pt x="2129" y="1554"/>
                  </a:lnTo>
                  <a:lnTo>
                    <a:pt x="2107" y="7513"/>
                  </a:lnTo>
                  <a:lnTo>
                    <a:pt x="4089" y="7513"/>
                  </a:lnTo>
                  <a:lnTo>
                    <a:pt x="4111" y="1554"/>
                  </a:lnTo>
                  <a:lnTo>
                    <a:pt x="6116" y="1554"/>
                  </a:lnTo>
                  <a:lnTo>
                    <a:pt x="6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86"/>
            <p:cNvSpPr>
              <a:spLocks/>
            </p:cNvSpPr>
            <p:nvPr userDrawn="1"/>
          </p:nvSpPr>
          <p:spPr bwMode="auto">
            <a:xfrm>
              <a:off x="1413" y="531"/>
              <a:ext cx="434" cy="529"/>
            </a:xfrm>
            <a:custGeom>
              <a:avLst/>
              <a:gdLst>
                <a:gd name="T0" fmla="*/ 4370 w 6341"/>
                <a:gd name="T1" fmla="*/ 0 h 7727"/>
                <a:gd name="T2" fmla="*/ 4347 w 6341"/>
                <a:gd name="T3" fmla="*/ 4190 h 7727"/>
                <a:gd name="T4" fmla="*/ 4156 w 6341"/>
                <a:gd name="T5" fmla="*/ 5677 h 7727"/>
                <a:gd name="T6" fmla="*/ 3187 w 6341"/>
                <a:gd name="T7" fmla="*/ 6161 h 7727"/>
                <a:gd name="T8" fmla="*/ 2106 w 6341"/>
                <a:gd name="T9" fmla="*/ 5496 h 7727"/>
                <a:gd name="T10" fmla="*/ 1982 w 6341"/>
                <a:gd name="T11" fmla="*/ 3931 h 7727"/>
                <a:gd name="T12" fmla="*/ 1993 w 6341"/>
                <a:gd name="T13" fmla="*/ 0 h 7727"/>
                <a:gd name="T14" fmla="*/ 11 w 6341"/>
                <a:gd name="T15" fmla="*/ 0 h 7727"/>
                <a:gd name="T16" fmla="*/ 0 w 6341"/>
                <a:gd name="T17" fmla="*/ 3886 h 7727"/>
                <a:gd name="T18" fmla="*/ 0 w 6341"/>
                <a:gd name="T19" fmla="*/ 4190 h 7727"/>
                <a:gd name="T20" fmla="*/ 405 w 6341"/>
                <a:gd name="T21" fmla="*/ 6488 h 7727"/>
                <a:gd name="T22" fmla="*/ 3075 w 6341"/>
                <a:gd name="T23" fmla="*/ 7727 h 7727"/>
                <a:gd name="T24" fmla="*/ 6149 w 6341"/>
                <a:gd name="T25" fmla="*/ 6003 h 7727"/>
                <a:gd name="T26" fmla="*/ 6330 w 6341"/>
                <a:gd name="T27" fmla="*/ 4190 h 7727"/>
                <a:gd name="T28" fmla="*/ 6341 w 6341"/>
                <a:gd name="T29" fmla="*/ 0 h 7727"/>
                <a:gd name="T30" fmla="*/ 4370 w 6341"/>
                <a:gd name="T31" fmla="*/ 0 h 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1" h="7727">
                  <a:moveTo>
                    <a:pt x="4370" y="0"/>
                  </a:moveTo>
                  <a:lnTo>
                    <a:pt x="4347" y="4190"/>
                  </a:lnTo>
                  <a:cubicBezTo>
                    <a:pt x="4347" y="5102"/>
                    <a:pt x="4302" y="5407"/>
                    <a:pt x="4156" y="5677"/>
                  </a:cubicBezTo>
                  <a:cubicBezTo>
                    <a:pt x="3976" y="5969"/>
                    <a:pt x="3604" y="6161"/>
                    <a:pt x="3187" y="6161"/>
                  </a:cubicBezTo>
                  <a:cubicBezTo>
                    <a:pt x="2681" y="6161"/>
                    <a:pt x="2264" y="5902"/>
                    <a:pt x="2106" y="5496"/>
                  </a:cubicBezTo>
                  <a:cubicBezTo>
                    <a:pt x="2005" y="5226"/>
                    <a:pt x="1982" y="4888"/>
                    <a:pt x="1982" y="3931"/>
                  </a:cubicBezTo>
                  <a:lnTo>
                    <a:pt x="1993" y="0"/>
                  </a:lnTo>
                  <a:lnTo>
                    <a:pt x="11" y="0"/>
                  </a:lnTo>
                  <a:lnTo>
                    <a:pt x="0" y="3886"/>
                  </a:lnTo>
                  <a:lnTo>
                    <a:pt x="0" y="4190"/>
                  </a:lnTo>
                  <a:cubicBezTo>
                    <a:pt x="0" y="5620"/>
                    <a:pt x="56" y="5958"/>
                    <a:pt x="405" y="6488"/>
                  </a:cubicBezTo>
                  <a:cubicBezTo>
                    <a:pt x="923" y="7276"/>
                    <a:pt x="1892" y="7727"/>
                    <a:pt x="3075" y="7727"/>
                  </a:cubicBezTo>
                  <a:cubicBezTo>
                    <a:pt x="4618" y="7727"/>
                    <a:pt x="5755" y="7085"/>
                    <a:pt x="6149" y="6003"/>
                  </a:cubicBezTo>
                  <a:cubicBezTo>
                    <a:pt x="6296" y="5620"/>
                    <a:pt x="6319" y="5294"/>
                    <a:pt x="6330" y="4190"/>
                  </a:cubicBezTo>
                  <a:lnTo>
                    <a:pt x="6341" y="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Freeform 87"/>
            <p:cNvSpPr>
              <a:spLocks/>
            </p:cNvSpPr>
            <p:nvPr userDrawn="1"/>
          </p:nvSpPr>
          <p:spPr bwMode="auto">
            <a:xfrm>
              <a:off x="1891" y="531"/>
              <a:ext cx="447" cy="515"/>
            </a:xfrm>
            <a:custGeom>
              <a:avLst/>
              <a:gdLst>
                <a:gd name="T0" fmla="*/ 6488 w 6522"/>
                <a:gd name="T1" fmla="*/ 7513 h 7513"/>
                <a:gd name="T2" fmla="*/ 6522 w 6522"/>
                <a:gd name="T3" fmla="*/ 0 h 7513"/>
                <a:gd name="T4" fmla="*/ 4540 w 6522"/>
                <a:gd name="T5" fmla="*/ 0 h 7513"/>
                <a:gd name="T6" fmla="*/ 4528 w 6522"/>
                <a:gd name="T7" fmla="*/ 2906 h 7513"/>
                <a:gd name="T8" fmla="*/ 2005 w 6522"/>
                <a:gd name="T9" fmla="*/ 2906 h 7513"/>
                <a:gd name="T10" fmla="*/ 2017 w 6522"/>
                <a:gd name="T11" fmla="*/ 0 h 7513"/>
                <a:gd name="T12" fmla="*/ 34 w 6522"/>
                <a:gd name="T13" fmla="*/ 0 h 7513"/>
                <a:gd name="T14" fmla="*/ 0 w 6522"/>
                <a:gd name="T15" fmla="*/ 7513 h 7513"/>
                <a:gd name="T16" fmla="*/ 1983 w 6522"/>
                <a:gd name="T17" fmla="*/ 7513 h 7513"/>
                <a:gd name="T18" fmla="*/ 2005 w 6522"/>
                <a:gd name="T19" fmla="*/ 4528 h 7513"/>
                <a:gd name="T20" fmla="*/ 4517 w 6522"/>
                <a:gd name="T21" fmla="*/ 4528 h 7513"/>
                <a:gd name="T22" fmla="*/ 4506 w 6522"/>
                <a:gd name="T23" fmla="*/ 7513 h 7513"/>
                <a:gd name="T24" fmla="*/ 6488 w 6522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2" h="7513">
                  <a:moveTo>
                    <a:pt x="6488" y="7513"/>
                  </a:moveTo>
                  <a:lnTo>
                    <a:pt x="6522" y="0"/>
                  </a:lnTo>
                  <a:lnTo>
                    <a:pt x="4540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7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3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6" y="7513"/>
                  </a:lnTo>
                  <a:lnTo>
                    <a:pt x="6488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Freeform 88"/>
            <p:cNvSpPr>
              <a:spLocks/>
            </p:cNvSpPr>
            <p:nvPr userDrawn="1"/>
          </p:nvSpPr>
          <p:spPr bwMode="auto">
            <a:xfrm>
              <a:off x="2390" y="531"/>
              <a:ext cx="446" cy="515"/>
            </a:xfrm>
            <a:custGeom>
              <a:avLst/>
              <a:gdLst>
                <a:gd name="T0" fmla="*/ 6487 w 6521"/>
                <a:gd name="T1" fmla="*/ 7513 h 7513"/>
                <a:gd name="T2" fmla="*/ 6521 w 6521"/>
                <a:gd name="T3" fmla="*/ 0 h 7513"/>
                <a:gd name="T4" fmla="*/ 4539 w 6521"/>
                <a:gd name="T5" fmla="*/ 0 h 7513"/>
                <a:gd name="T6" fmla="*/ 4528 w 6521"/>
                <a:gd name="T7" fmla="*/ 2906 h 7513"/>
                <a:gd name="T8" fmla="*/ 2005 w 6521"/>
                <a:gd name="T9" fmla="*/ 2906 h 7513"/>
                <a:gd name="T10" fmla="*/ 2016 w 6521"/>
                <a:gd name="T11" fmla="*/ 0 h 7513"/>
                <a:gd name="T12" fmla="*/ 34 w 6521"/>
                <a:gd name="T13" fmla="*/ 0 h 7513"/>
                <a:gd name="T14" fmla="*/ 0 w 6521"/>
                <a:gd name="T15" fmla="*/ 7513 h 7513"/>
                <a:gd name="T16" fmla="*/ 1982 w 6521"/>
                <a:gd name="T17" fmla="*/ 7513 h 7513"/>
                <a:gd name="T18" fmla="*/ 2005 w 6521"/>
                <a:gd name="T19" fmla="*/ 4528 h 7513"/>
                <a:gd name="T20" fmla="*/ 4517 w 6521"/>
                <a:gd name="T21" fmla="*/ 4528 h 7513"/>
                <a:gd name="T22" fmla="*/ 4505 w 6521"/>
                <a:gd name="T23" fmla="*/ 7513 h 7513"/>
                <a:gd name="T24" fmla="*/ 6487 w 6521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1" h="7513">
                  <a:moveTo>
                    <a:pt x="6487" y="7513"/>
                  </a:moveTo>
                  <a:lnTo>
                    <a:pt x="6521" y="0"/>
                  </a:lnTo>
                  <a:lnTo>
                    <a:pt x="4539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6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2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5" y="7513"/>
                  </a:lnTo>
                  <a:lnTo>
                    <a:pt x="6487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11429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124200"/>
            <a:ext cx="542925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67201"/>
            <a:ext cx="762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1772" y="4101189"/>
            <a:ext cx="5904000" cy="11456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8839200" y="4101189"/>
            <a:ext cx="304800" cy="11456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8820" y="4101189"/>
            <a:ext cx="4343400" cy="1145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798820" y="3961948"/>
            <a:ext cx="434340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>
                <a:solidFill>
                  <a:srgbClr val="FF0000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430212" y="-381378"/>
            <a:ext cx="1016635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5965825" y="3352800"/>
            <a:ext cx="2797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6" name="Freeform 5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Freeform 6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7" name="Freeform 7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Freeform 8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Freeform 9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0" name="Freeform 10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Freeform 11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Freeform 12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3" name="Freeform 13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Freeform 14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Freeform 15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6" name="Freeform 16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Freeform 17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Freeform 18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9" name="Freeform 19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Freeform 20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Freeform 21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2" name="Freeform 22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Freeform 23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Freeform 24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5" name="Freeform 25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Freeform 26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Freeform 27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8" name="Freeform 28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Freeform 29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Freeform 30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1" name="Freeform 31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Freeform 32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Freeform 33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4" name="Freeform 34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Freeform 35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Freeform 36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7" name="Freeform 37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Freeform 38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Freeform 39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0" name="Freeform 40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Freeform 41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Freeform 42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Freeform 43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Freeform 44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45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Freeform 46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47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Freeform 48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Freeform 49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Freeform 50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Freeform 51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Freeform 52"/>
          <p:cNvSpPr>
            <a:spLocks noEditPoints="1"/>
          </p:cNvSpPr>
          <p:nvPr userDrawn="1"/>
        </p:nvSpPr>
        <p:spPr bwMode="auto">
          <a:xfrm>
            <a:off x="5975350" y="4094163"/>
            <a:ext cx="2605088" cy="166688"/>
          </a:xfrm>
          <a:custGeom>
            <a:avLst/>
            <a:gdLst>
              <a:gd name="T0" fmla="*/ 609 w 14319"/>
              <a:gd name="T1" fmla="*/ 696 h 909"/>
              <a:gd name="T2" fmla="*/ 1029 w 14319"/>
              <a:gd name="T3" fmla="*/ 664 h 909"/>
              <a:gd name="T4" fmla="*/ 1042 w 14319"/>
              <a:gd name="T5" fmla="*/ 229 h 909"/>
              <a:gd name="T6" fmla="*/ 942 w 14319"/>
              <a:gd name="T7" fmla="*/ 521 h 909"/>
              <a:gd name="T8" fmla="*/ 849 w 14319"/>
              <a:gd name="T9" fmla="*/ 371 h 909"/>
              <a:gd name="T10" fmla="*/ 1531 w 14319"/>
              <a:gd name="T11" fmla="*/ 696 h 909"/>
              <a:gd name="T12" fmla="*/ 1346 w 14319"/>
              <a:gd name="T13" fmla="*/ 188 h 909"/>
              <a:gd name="T14" fmla="*/ 1770 w 14319"/>
              <a:gd name="T15" fmla="*/ 185 h 909"/>
              <a:gd name="T16" fmla="*/ 1896 w 14319"/>
              <a:gd name="T17" fmla="*/ 231 h 909"/>
              <a:gd name="T18" fmla="*/ 2008 w 14319"/>
              <a:gd name="T19" fmla="*/ 576 h 909"/>
              <a:gd name="T20" fmla="*/ 2529 w 14319"/>
              <a:gd name="T21" fmla="*/ 578 h 909"/>
              <a:gd name="T22" fmla="*/ 2466 w 14319"/>
              <a:gd name="T23" fmla="*/ 386 h 909"/>
              <a:gd name="T24" fmla="*/ 2638 w 14319"/>
              <a:gd name="T25" fmla="*/ 203 h 909"/>
              <a:gd name="T26" fmla="*/ 2928 w 14319"/>
              <a:gd name="T27" fmla="*/ 16 h 909"/>
              <a:gd name="T28" fmla="*/ 3866 w 14319"/>
              <a:gd name="T29" fmla="*/ 517 h 909"/>
              <a:gd name="T30" fmla="*/ 3733 w 14319"/>
              <a:gd name="T31" fmla="*/ 185 h 909"/>
              <a:gd name="T32" fmla="*/ 3819 w 14319"/>
              <a:gd name="T33" fmla="*/ 607 h 909"/>
              <a:gd name="T34" fmla="*/ 3784 w 14319"/>
              <a:gd name="T35" fmla="*/ 286 h 909"/>
              <a:gd name="T36" fmla="*/ 4075 w 14319"/>
              <a:gd name="T37" fmla="*/ 441 h 909"/>
              <a:gd name="T38" fmla="*/ 4220 w 14319"/>
              <a:gd name="T39" fmla="*/ 441 h 909"/>
              <a:gd name="T40" fmla="*/ 4721 w 14319"/>
              <a:gd name="T41" fmla="*/ 191 h 909"/>
              <a:gd name="T42" fmla="*/ 4675 w 14319"/>
              <a:gd name="T43" fmla="*/ 696 h 909"/>
              <a:gd name="T44" fmla="*/ 5222 w 14319"/>
              <a:gd name="T45" fmla="*/ 696 h 909"/>
              <a:gd name="T46" fmla="*/ 5671 w 14319"/>
              <a:gd name="T47" fmla="*/ 577 h 909"/>
              <a:gd name="T48" fmla="*/ 5783 w 14319"/>
              <a:gd name="T49" fmla="*/ 650 h 909"/>
              <a:gd name="T50" fmla="*/ 6324 w 14319"/>
              <a:gd name="T51" fmla="*/ 603 h 909"/>
              <a:gd name="T52" fmla="*/ 6514 w 14319"/>
              <a:gd name="T53" fmla="*/ 441 h 909"/>
              <a:gd name="T54" fmla="*/ 6816 w 14319"/>
              <a:gd name="T55" fmla="*/ 418 h 909"/>
              <a:gd name="T56" fmla="*/ 6627 w 14319"/>
              <a:gd name="T57" fmla="*/ 831 h 909"/>
              <a:gd name="T58" fmla="*/ 6600 w 14319"/>
              <a:gd name="T59" fmla="*/ 599 h 909"/>
              <a:gd name="T60" fmla="*/ 7017 w 14319"/>
              <a:gd name="T61" fmla="*/ 185 h 909"/>
              <a:gd name="T62" fmla="*/ 7061 w 14319"/>
              <a:gd name="T63" fmla="*/ 756 h 909"/>
              <a:gd name="T64" fmla="*/ 7937 w 14319"/>
              <a:gd name="T65" fmla="*/ 5 h 909"/>
              <a:gd name="T66" fmla="*/ 8420 w 14319"/>
              <a:gd name="T67" fmla="*/ 314 h 909"/>
              <a:gd name="T68" fmla="*/ 8624 w 14319"/>
              <a:gd name="T69" fmla="*/ 140 h 909"/>
              <a:gd name="T70" fmla="*/ 8583 w 14319"/>
              <a:gd name="T71" fmla="*/ 712 h 909"/>
              <a:gd name="T72" fmla="*/ 8895 w 14319"/>
              <a:gd name="T73" fmla="*/ 650 h 909"/>
              <a:gd name="T74" fmla="*/ 9006 w 14319"/>
              <a:gd name="T75" fmla="*/ 304 h 909"/>
              <a:gd name="T76" fmla="*/ 9454 w 14319"/>
              <a:gd name="T77" fmla="*/ 135 h 909"/>
              <a:gd name="T78" fmla="*/ 9727 w 14319"/>
              <a:gd name="T79" fmla="*/ 710 h 909"/>
              <a:gd name="T80" fmla="*/ 9907 w 14319"/>
              <a:gd name="T81" fmla="*/ 286 h 909"/>
              <a:gd name="T82" fmla="*/ 9779 w 14319"/>
              <a:gd name="T83" fmla="*/ 517 h 909"/>
              <a:gd name="T84" fmla="*/ 10002 w 14319"/>
              <a:gd name="T85" fmla="*/ 696 h 909"/>
              <a:gd name="T86" fmla="*/ 10224 w 14319"/>
              <a:gd name="T87" fmla="*/ 304 h 909"/>
              <a:gd name="T88" fmla="*/ 10646 w 14319"/>
              <a:gd name="T89" fmla="*/ 710 h 909"/>
              <a:gd name="T90" fmla="*/ 10646 w 14319"/>
              <a:gd name="T91" fmla="*/ 278 h 909"/>
              <a:gd name="T92" fmla="*/ 11278 w 14319"/>
              <a:gd name="T93" fmla="*/ 530 h 909"/>
              <a:gd name="T94" fmla="*/ 11185 w 14319"/>
              <a:gd name="T95" fmla="*/ 186 h 909"/>
              <a:gd name="T96" fmla="*/ 11146 w 14319"/>
              <a:gd name="T97" fmla="*/ 542 h 909"/>
              <a:gd name="T98" fmla="*/ 11051 w 14319"/>
              <a:gd name="T99" fmla="*/ 360 h 909"/>
              <a:gd name="T100" fmla="*/ 12529 w 14319"/>
              <a:gd name="T101" fmla="*/ 588 h 909"/>
              <a:gd name="T102" fmla="*/ 12678 w 14319"/>
              <a:gd name="T103" fmla="*/ 50 h 909"/>
              <a:gd name="T104" fmla="*/ 12581 w 14319"/>
              <a:gd name="T105" fmla="*/ 282 h 909"/>
              <a:gd name="T106" fmla="*/ 12786 w 14319"/>
              <a:gd name="T107" fmla="*/ 185 h 909"/>
              <a:gd name="T108" fmla="*/ 12830 w 14319"/>
              <a:gd name="T109" fmla="*/ 756 h 909"/>
              <a:gd name="T110" fmla="*/ 13422 w 14319"/>
              <a:gd name="T111" fmla="*/ 598 h 909"/>
              <a:gd name="T112" fmla="*/ 13560 w 14319"/>
              <a:gd name="T113" fmla="*/ 326 h 909"/>
              <a:gd name="T114" fmla="*/ 13518 w 14319"/>
              <a:gd name="T115" fmla="*/ 667 h 909"/>
              <a:gd name="T116" fmla="*/ 13662 w 14319"/>
              <a:gd name="T117" fmla="*/ 525 h 909"/>
              <a:gd name="T118" fmla="*/ 13806 w 14319"/>
              <a:gd name="T119" fmla="*/ 291 h 909"/>
              <a:gd name="T120" fmla="*/ 14130 w 14319"/>
              <a:gd name="T121" fmla="*/ 710 h 909"/>
              <a:gd name="T122" fmla="*/ 14311 w 14319"/>
              <a:gd name="T123" fmla="*/ 286 h 909"/>
              <a:gd name="T124" fmla="*/ 14183 w 14319"/>
              <a:gd name="T125" fmla="*/ 517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9" h="909">
                <a:moveTo>
                  <a:pt x="0" y="696"/>
                </a:moveTo>
                <a:lnTo>
                  <a:pt x="0" y="16"/>
                </a:lnTo>
                <a:lnTo>
                  <a:pt x="222" y="16"/>
                </a:lnTo>
                <a:lnTo>
                  <a:pt x="283" y="305"/>
                </a:lnTo>
                <a:cubicBezTo>
                  <a:pt x="283" y="307"/>
                  <a:pt x="286" y="325"/>
                  <a:pt x="290" y="360"/>
                </a:cubicBezTo>
                <a:cubicBezTo>
                  <a:pt x="295" y="395"/>
                  <a:pt x="300" y="430"/>
                  <a:pt x="305" y="465"/>
                </a:cubicBezTo>
                <a:cubicBezTo>
                  <a:pt x="308" y="439"/>
                  <a:pt x="313" y="406"/>
                  <a:pt x="319" y="367"/>
                </a:cubicBezTo>
                <a:cubicBezTo>
                  <a:pt x="325" y="329"/>
                  <a:pt x="328" y="307"/>
                  <a:pt x="329" y="303"/>
                </a:cubicBezTo>
                <a:lnTo>
                  <a:pt x="389" y="16"/>
                </a:lnTo>
                <a:lnTo>
                  <a:pt x="609" y="16"/>
                </a:lnTo>
                <a:lnTo>
                  <a:pt x="609" y="696"/>
                </a:lnTo>
                <a:lnTo>
                  <a:pt x="459" y="696"/>
                </a:lnTo>
                <a:lnTo>
                  <a:pt x="473" y="171"/>
                </a:lnTo>
                <a:lnTo>
                  <a:pt x="365" y="696"/>
                </a:lnTo>
                <a:lnTo>
                  <a:pt x="244" y="696"/>
                </a:lnTo>
                <a:lnTo>
                  <a:pt x="136" y="171"/>
                </a:lnTo>
                <a:lnTo>
                  <a:pt x="150" y="696"/>
                </a:lnTo>
                <a:lnTo>
                  <a:pt x="0" y="696"/>
                </a:lnTo>
                <a:close/>
                <a:moveTo>
                  <a:pt x="942" y="517"/>
                </a:moveTo>
                <a:lnTo>
                  <a:pt x="1076" y="517"/>
                </a:lnTo>
                <a:lnTo>
                  <a:pt x="1076" y="530"/>
                </a:lnTo>
                <a:cubicBezTo>
                  <a:pt x="1076" y="590"/>
                  <a:pt x="1060" y="634"/>
                  <a:pt x="1029" y="664"/>
                </a:cubicBezTo>
                <a:cubicBezTo>
                  <a:pt x="998" y="695"/>
                  <a:pt x="951" y="710"/>
                  <a:pt x="889" y="710"/>
                </a:cubicBezTo>
                <a:cubicBezTo>
                  <a:pt x="858" y="710"/>
                  <a:pt x="830" y="705"/>
                  <a:pt x="805" y="696"/>
                </a:cubicBezTo>
                <a:cubicBezTo>
                  <a:pt x="779" y="688"/>
                  <a:pt x="760" y="675"/>
                  <a:pt x="746" y="660"/>
                </a:cubicBezTo>
                <a:cubicBezTo>
                  <a:pt x="730" y="642"/>
                  <a:pt x="718" y="618"/>
                  <a:pt x="711" y="588"/>
                </a:cubicBezTo>
                <a:cubicBezTo>
                  <a:pt x="705" y="558"/>
                  <a:pt x="701" y="511"/>
                  <a:pt x="701" y="446"/>
                </a:cubicBezTo>
                <a:cubicBezTo>
                  <a:pt x="701" y="374"/>
                  <a:pt x="705" y="323"/>
                  <a:pt x="712" y="295"/>
                </a:cubicBezTo>
                <a:cubicBezTo>
                  <a:pt x="719" y="266"/>
                  <a:pt x="730" y="243"/>
                  <a:pt x="747" y="224"/>
                </a:cubicBezTo>
                <a:cubicBezTo>
                  <a:pt x="763" y="207"/>
                  <a:pt x="784" y="194"/>
                  <a:pt x="809" y="185"/>
                </a:cubicBezTo>
                <a:cubicBezTo>
                  <a:pt x="834" y="176"/>
                  <a:pt x="863" y="172"/>
                  <a:pt x="896" y="172"/>
                </a:cubicBezTo>
                <a:cubicBezTo>
                  <a:pt x="929" y="172"/>
                  <a:pt x="958" y="176"/>
                  <a:pt x="983" y="186"/>
                </a:cubicBezTo>
                <a:cubicBezTo>
                  <a:pt x="1007" y="196"/>
                  <a:pt x="1027" y="210"/>
                  <a:pt x="1042" y="229"/>
                </a:cubicBezTo>
                <a:cubicBezTo>
                  <a:pt x="1055" y="244"/>
                  <a:pt x="1064" y="263"/>
                  <a:pt x="1070" y="286"/>
                </a:cubicBezTo>
                <a:cubicBezTo>
                  <a:pt x="1076" y="308"/>
                  <a:pt x="1078" y="345"/>
                  <a:pt x="1078" y="398"/>
                </a:cubicBezTo>
                <a:lnTo>
                  <a:pt x="1078" y="460"/>
                </a:lnTo>
                <a:lnTo>
                  <a:pt x="846" y="460"/>
                </a:lnTo>
                <a:cubicBezTo>
                  <a:pt x="846" y="462"/>
                  <a:pt x="846" y="463"/>
                  <a:pt x="846" y="466"/>
                </a:cubicBezTo>
                <a:cubicBezTo>
                  <a:pt x="844" y="487"/>
                  <a:pt x="844" y="502"/>
                  <a:pt x="844" y="511"/>
                </a:cubicBezTo>
                <a:cubicBezTo>
                  <a:pt x="844" y="547"/>
                  <a:pt x="848" y="572"/>
                  <a:pt x="855" y="586"/>
                </a:cubicBezTo>
                <a:cubicBezTo>
                  <a:pt x="863" y="600"/>
                  <a:pt x="876" y="607"/>
                  <a:pt x="895" y="607"/>
                </a:cubicBezTo>
                <a:cubicBezTo>
                  <a:pt x="911" y="607"/>
                  <a:pt x="923" y="601"/>
                  <a:pt x="931" y="590"/>
                </a:cubicBezTo>
                <a:cubicBezTo>
                  <a:pt x="940" y="580"/>
                  <a:pt x="944" y="563"/>
                  <a:pt x="944" y="542"/>
                </a:cubicBezTo>
                <a:cubicBezTo>
                  <a:pt x="944" y="537"/>
                  <a:pt x="943" y="531"/>
                  <a:pt x="942" y="521"/>
                </a:cubicBezTo>
                <a:cubicBezTo>
                  <a:pt x="942" y="520"/>
                  <a:pt x="942" y="518"/>
                  <a:pt x="942" y="517"/>
                </a:cubicBezTo>
                <a:close/>
                <a:moveTo>
                  <a:pt x="849" y="371"/>
                </a:moveTo>
                <a:lnTo>
                  <a:pt x="945" y="371"/>
                </a:lnTo>
                <a:cubicBezTo>
                  <a:pt x="945" y="371"/>
                  <a:pt x="945" y="370"/>
                  <a:pt x="945" y="369"/>
                </a:cubicBezTo>
                <a:cubicBezTo>
                  <a:pt x="947" y="356"/>
                  <a:pt x="947" y="347"/>
                  <a:pt x="947" y="341"/>
                </a:cubicBezTo>
                <a:cubicBezTo>
                  <a:pt x="947" y="317"/>
                  <a:pt x="943" y="298"/>
                  <a:pt x="935" y="286"/>
                </a:cubicBezTo>
                <a:cubicBezTo>
                  <a:pt x="927" y="274"/>
                  <a:pt x="914" y="268"/>
                  <a:pt x="897" y="268"/>
                </a:cubicBezTo>
                <a:cubicBezTo>
                  <a:pt x="880" y="268"/>
                  <a:pt x="867" y="274"/>
                  <a:pt x="860" y="286"/>
                </a:cubicBezTo>
                <a:cubicBezTo>
                  <a:pt x="853" y="297"/>
                  <a:pt x="849" y="317"/>
                  <a:pt x="849" y="343"/>
                </a:cubicBezTo>
                <a:cubicBezTo>
                  <a:pt x="849" y="351"/>
                  <a:pt x="849" y="356"/>
                  <a:pt x="849" y="360"/>
                </a:cubicBezTo>
                <a:cubicBezTo>
                  <a:pt x="849" y="365"/>
                  <a:pt x="849" y="368"/>
                  <a:pt x="849" y="371"/>
                </a:cubicBezTo>
                <a:close/>
                <a:moveTo>
                  <a:pt x="1346" y="295"/>
                </a:moveTo>
                <a:cubicBezTo>
                  <a:pt x="1328" y="295"/>
                  <a:pt x="1316" y="304"/>
                  <a:pt x="1309" y="322"/>
                </a:cubicBezTo>
                <a:cubicBezTo>
                  <a:pt x="1302" y="341"/>
                  <a:pt x="1299" y="382"/>
                  <a:pt x="1299" y="446"/>
                </a:cubicBezTo>
                <a:cubicBezTo>
                  <a:pt x="1299" y="512"/>
                  <a:pt x="1302" y="553"/>
                  <a:pt x="1308" y="569"/>
                </a:cubicBezTo>
                <a:cubicBezTo>
                  <a:pt x="1315" y="586"/>
                  <a:pt x="1326" y="594"/>
                  <a:pt x="1342" y="594"/>
                </a:cubicBezTo>
                <a:cubicBezTo>
                  <a:pt x="1361" y="594"/>
                  <a:pt x="1374" y="584"/>
                  <a:pt x="1382" y="564"/>
                </a:cubicBezTo>
                <a:cubicBezTo>
                  <a:pt x="1389" y="545"/>
                  <a:pt x="1392" y="493"/>
                  <a:pt x="1392" y="409"/>
                </a:cubicBezTo>
                <a:cubicBezTo>
                  <a:pt x="1392" y="365"/>
                  <a:pt x="1389" y="335"/>
                  <a:pt x="1382" y="319"/>
                </a:cubicBezTo>
                <a:cubicBezTo>
                  <a:pt x="1375" y="303"/>
                  <a:pt x="1363" y="295"/>
                  <a:pt x="1346" y="295"/>
                </a:cubicBezTo>
                <a:close/>
                <a:moveTo>
                  <a:pt x="1531" y="16"/>
                </a:moveTo>
                <a:lnTo>
                  <a:pt x="1531" y="696"/>
                </a:lnTo>
                <a:lnTo>
                  <a:pt x="1400" y="696"/>
                </a:lnTo>
                <a:lnTo>
                  <a:pt x="1400" y="640"/>
                </a:lnTo>
                <a:cubicBezTo>
                  <a:pt x="1387" y="663"/>
                  <a:pt x="1370" y="680"/>
                  <a:pt x="1351" y="692"/>
                </a:cubicBezTo>
                <a:cubicBezTo>
                  <a:pt x="1331" y="705"/>
                  <a:pt x="1309" y="711"/>
                  <a:pt x="1286" y="711"/>
                </a:cubicBezTo>
                <a:cubicBezTo>
                  <a:pt x="1266" y="711"/>
                  <a:pt x="1247" y="707"/>
                  <a:pt x="1231" y="700"/>
                </a:cubicBezTo>
                <a:cubicBezTo>
                  <a:pt x="1215" y="692"/>
                  <a:pt x="1201" y="682"/>
                  <a:pt x="1190" y="669"/>
                </a:cubicBezTo>
                <a:cubicBezTo>
                  <a:pt x="1177" y="653"/>
                  <a:pt x="1168" y="632"/>
                  <a:pt x="1163" y="605"/>
                </a:cubicBezTo>
                <a:cubicBezTo>
                  <a:pt x="1158" y="579"/>
                  <a:pt x="1155" y="529"/>
                  <a:pt x="1155" y="455"/>
                </a:cubicBezTo>
                <a:cubicBezTo>
                  <a:pt x="1155" y="340"/>
                  <a:pt x="1165" y="264"/>
                  <a:pt x="1185" y="228"/>
                </a:cubicBezTo>
                <a:cubicBezTo>
                  <a:pt x="1204" y="192"/>
                  <a:pt x="1239" y="173"/>
                  <a:pt x="1289" y="173"/>
                </a:cubicBezTo>
                <a:cubicBezTo>
                  <a:pt x="1311" y="173"/>
                  <a:pt x="1329" y="178"/>
                  <a:pt x="1346" y="188"/>
                </a:cubicBezTo>
                <a:cubicBezTo>
                  <a:pt x="1362" y="197"/>
                  <a:pt x="1377" y="212"/>
                  <a:pt x="1389" y="232"/>
                </a:cubicBezTo>
                <a:lnTo>
                  <a:pt x="1389" y="16"/>
                </a:lnTo>
                <a:lnTo>
                  <a:pt x="1531" y="16"/>
                </a:lnTo>
                <a:close/>
                <a:moveTo>
                  <a:pt x="1628" y="135"/>
                </a:moveTo>
                <a:lnTo>
                  <a:pt x="1628" y="11"/>
                </a:lnTo>
                <a:lnTo>
                  <a:pt x="1770" y="11"/>
                </a:lnTo>
                <a:lnTo>
                  <a:pt x="1770" y="135"/>
                </a:lnTo>
                <a:lnTo>
                  <a:pt x="1628" y="135"/>
                </a:lnTo>
                <a:close/>
                <a:moveTo>
                  <a:pt x="1628" y="696"/>
                </a:moveTo>
                <a:lnTo>
                  <a:pt x="1628" y="185"/>
                </a:lnTo>
                <a:lnTo>
                  <a:pt x="1770" y="185"/>
                </a:lnTo>
                <a:lnTo>
                  <a:pt x="1770" y="696"/>
                </a:lnTo>
                <a:lnTo>
                  <a:pt x="1628" y="696"/>
                </a:lnTo>
                <a:close/>
                <a:moveTo>
                  <a:pt x="2086" y="495"/>
                </a:moveTo>
                <a:lnTo>
                  <a:pt x="2226" y="495"/>
                </a:lnTo>
                <a:cubicBezTo>
                  <a:pt x="2226" y="498"/>
                  <a:pt x="2226" y="501"/>
                  <a:pt x="2227" y="506"/>
                </a:cubicBezTo>
                <a:cubicBezTo>
                  <a:pt x="2227" y="510"/>
                  <a:pt x="2227" y="513"/>
                  <a:pt x="2227" y="515"/>
                </a:cubicBezTo>
                <a:cubicBezTo>
                  <a:pt x="2227" y="580"/>
                  <a:pt x="2212" y="629"/>
                  <a:pt x="2182" y="661"/>
                </a:cubicBezTo>
                <a:cubicBezTo>
                  <a:pt x="2151" y="694"/>
                  <a:pt x="2105" y="710"/>
                  <a:pt x="2044" y="710"/>
                </a:cubicBezTo>
                <a:cubicBezTo>
                  <a:pt x="1974" y="710"/>
                  <a:pt x="1925" y="690"/>
                  <a:pt x="1896" y="650"/>
                </a:cubicBezTo>
                <a:cubicBezTo>
                  <a:pt x="1868" y="611"/>
                  <a:pt x="1854" y="541"/>
                  <a:pt x="1854" y="441"/>
                </a:cubicBezTo>
                <a:cubicBezTo>
                  <a:pt x="1854" y="341"/>
                  <a:pt x="1868" y="271"/>
                  <a:pt x="1896" y="231"/>
                </a:cubicBezTo>
                <a:cubicBezTo>
                  <a:pt x="1925" y="192"/>
                  <a:pt x="1974" y="172"/>
                  <a:pt x="2043" y="172"/>
                </a:cubicBezTo>
                <a:cubicBezTo>
                  <a:pt x="2106" y="172"/>
                  <a:pt x="2152" y="188"/>
                  <a:pt x="2181" y="220"/>
                </a:cubicBezTo>
                <a:cubicBezTo>
                  <a:pt x="2211" y="251"/>
                  <a:pt x="2225" y="301"/>
                  <a:pt x="2225" y="369"/>
                </a:cubicBezTo>
                <a:lnTo>
                  <a:pt x="2225" y="378"/>
                </a:lnTo>
                <a:lnTo>
                  <a:pt x="2088" y="378"/>
                </a:lnTo>
                <a:lnTo>
                  <a:pt x="2088" y="363"/>
                </a:lnTo>
                <a:cubicBezTo>
                  <a:pt x="2088" y="333"/>
                  <a:pt x="2085" y="311"/>
                  <a:pt x="2078" y="298"/>
                </a:cubicBezTo>
                <a:cubicBezTo>
                  <a:pt x="2071" y="285"/>
                  <a:pt x="2060" y="278"/>
                  <a:pt x="2044" y="278"/>
                </a:cubicBezTo>
                <a:cubicBezTo>
                  <a:pt x="2026" y="278"/>
                  <a:pt x="2014" y="287"/>
                  <a:pt x="2008" y="304"/>
                </a:cubicBezTo>
                <a:cubicBezTo>
                  <a:pt x="2001" y="322"/>
                  <a:pt x="1998" y="367"/>
                  <a:pt x="1998" y="441"/>
                </a:cubicBezTo>
                <a:cubicBezTo>
                  <a:pt x="1998" y="512"/>
                  <a:pt x="2001" y="557"/>
                  <a:pt x="2008" y="576"/>
                </a:cubicBezTo>
                <a:cubicBezTo>
                  <a:pt x="2014" y="595"/>
                  <a:pt x="2026" y="605"/>
                  <a:pt x="2044" y="605"/>
                </a:cubicBezTo>
                <a:cubicBezTo>
                  <a:pt x="2059" y="605"/>
                  <a:pt x="2070" y="598"/>
                  <a:pt x="2077" y="584"/>
                </a:cubicBezTo>
                <a:cubicBezTo>
                  <a:pt x="2083" y="571"/>
                  <a:pt x="2087" y="549"/>
                  <a:pt x="2087" y="519"/>
                </a:cubicBezTo>
                <a:cubicBezTo>
                  <a:pt x="2087" y="517"/>
                  <a:pt x="2087" y="513"/>
                  <a:pt x="2086" y="508"/>
                </a:cubicBezTo>
                <a:cubicBezTo>
                  <a:pt x="2086" y="502"/>
                  <a:pt x="2086" y="498"/>
                  <a:pt x="2086" y="495"/>
                </a:cubicBezTo>
                <a:close/>
                <a:moveTo>
                  <a:pt x="2543" y="450"/>
                </a:moveTo>
                <a:cubicBezTo>
                  <a:pt x="2506" y="461"/>
                  <a:pt x="2479" y="473"/>
                  <a:pt x="2462" y="489"/>
                </a:cubicBezTo>
                <a:cubicBezTo>
                  <a:pt x="2445" y="504"/>
                  <a:pt x="2437" y="523"/>
                  <a:pt x="2437" y="546"/>
                </a:cubicBezTo>
                <a:cubicBezTo>
                  <a:pt x="2437" y="562"/>
                  <a:pt x="2441" y="575"/>
                  <a:pt x="2450" y="585"/>
                </a:cubicBezTo>
                <a:cubicBezTo>
                  <a:pt x="2458" y="595"/>
                  <a:pt x="2469" y="599"/>
                  <a:pt x="2483" y="599"/>
                </a:cubicBezTo>
                <a:cubicBezTo>
                  <a:pt x="2504" y="599"/>
                  <a:pt x="2519" y="592"/>
                  <a:pt x="2529" y="578"/>
                </a:cubicBezTo>
                <a:cubicBezTo>
                  <a:pt x="2538" y="564"/>
                  <a:pt x="2543" y="540"/>
                  <a:pt x="2543" y="507"/>
                </a:cubicBezTo>
                <a:lnTo>
                  <a:pt x="2543" y="450"/>
                </a:lnTo>
                <a:close/>
                <a:moveTo>
                  <a:pt x="2561" y="696"/>
                </a:moveTo>
                <a:lnTo>
                  <a:pt x="2552" y="649"/>
                </a:lnTo>
                <a:cubicBezTo>
                  <a:pt x="2535" y="668"/>
                  <a:pt x="2515" y="682"/>
                  <a:pt x="2494" y="692"/>
                </a:cubicBezTo>
                <a:cubicBezTo>
                  <a:pt x="2472" y="701"/>
                  <a:pt x="2449" y="706"/>
                  <a:pt x="2424" y="706"/>
                </a:cubicBezTo>
                <a:cubicBezTo>
                  <a:pt x="2384" y="706"/>
                  <a:pt x="2353" y="693"/>
                  <a:pt x="2329" y="667"/>
                </a:cubicBezTo>
                <a:cubicBezTo>
                  <a:pt x="2306" y="641"/>
                  <a:pt x="2294" y="606"/>
                  <a:pt x="2294" y="562"/>
                </a:cubicBezTo>
                <a:cubicBezTo>
                  <a:pt x="2294" y="524"/>
                  <a:pt x="2304" y="492"/>
                  <a:pt x="2324" y="467"/>
                </a:cubicBezTo>
                <a:cubicBezTo>
                  <a:pt x="2344" y="442"/>
                  <a:pt x="2376" y="420"/>
                  <a:pt x="2422" y="402"/>
                </a:cubicBezTo>
                <a:cubicBezTo>
                  <a:pt x="2433" y="398"/>
                  <a:pt x="2447" y="393"/>
                  <a:pt x="2466" y="386"/>
                </a:cubicBezTo>
                <a:cubicBezTo>
                  <a:pt x="2519" y="366"/>
                  <a:pt x="2546" y="344"/>
                  <a:pt x="2546" y="320"/>
                </a:cubicBezTo>
                <a:cubicBezTo>
                  <a:pt x="2546" y="305"/>
                  <a:pt x="2542" y="293"/>
                  <a:pt x="2534" y="286"/>
                </a:cubicBezTo>
                <a:cubicBezTo>
                  <a:pt x="2526" y="278"/>
                  <a:pt x="2515" y="274"/>
                  <a:pt x="2501" y="274"/>
                </a:cubicBezTo>
                <a:cubicBezTo>
                  <a:pt x="2484" y="274"/>
                  <a:pt x="2471" y="279"/>
                  <a:pt x="2462" y="289"/>
                </a:cubicBezTo>
                <a:cubicBezTo>
                  <a:pt x="2454" y="300"/>
                  <a:pt x="2450" y="316"/>
                  <a:pt x="2450" y="338"/>
                </a:cubicBezTo>
                <a:lnTo>
                  <a:pt x="2450" y="342"/>
                </a:lnTo>
                <a:lnTo>
                  <a:pt x="2307" y="342"/>
                </a:lnTo>
                <a:cubicBezTo>
                  <a:pt x="2307" y="284"/>
                  <a:pt x="2323" y="241"/>
                  <a:pt x="2355" y="213"/>
                </a:cubicBezTo>
                <a:cubicBezTo>
                  <a:pt x="2387" y="185"/>
                  <a:pt x="2436" y="171"/>
                  <a:pt x="2501" y="171"/>
                </a:cubicBezTo>
                <a:cubicBezTo>
                  <a:pt x="2530" y="171"/>
                  <a:pt x="2557" y="173"/>
                  <a:pt x="2580" y="179"/>
                </a:cubicBezTo>
                <a:cubicBezTo>
                  <a:pt x="2603" y="184"/>
                  <a:pt x="2622" y="192"/>
                  <a:pt x="2638" y="203"/>
                </a:cubicBezTo>
                <a:cubicBezTo>
                  <a:pt x="2658" y="216"/>
                  <a:pt x="2672" y="232"/>
                  <a:pt x="2680" y="251"/>
                </a:cubicBezTo>
                <a:cubicBezTo>
                  <a:pt x="2688" y="271"/>
                  <a:pt x="2692" y="306"/>
                  <a:pt x="2692" y="356"/>
                </a:cubicBezTo>
                <a:lnTo>
                  <a:pt x="2692" y="372"/>
                </a:lnTo>
                <a:lnTo>
                  <a:pt x="2692" y="553"/>
                </a:lnTo>
                <a:cubicBezTo>
                  <a:pt x="2692" y="593"/>
                  <a:pt x="2693" y="624"/>
                  <a:pt x="2696" y="645"/>
                </a:cubicBezTo>
                <a:cubicBezTo>
                  <a:pt x="2699" y="666"/>
                  <a:pt x="2704" y="683"/>
                  <a:pt x="2710" y="696"/>
                </a:cubicBezTo>
                <a:lnTo>
                  <a:pt x="2561" y="696"/>
                </a:lnTo>
                <a:close/>
                <a:moveTo>
                  <a:pt x="2928" y="696"/>
                </a:moveTo>
                <a:lnTo>
                  <a:pt x="2786" y="696"/>
                </a:lnTo>
                <a:lnTo>
                  <a:pt x="2786" y="16"/>
                </a:lnTo>
                <a:lnTo>
                  <a:pt x="2928" y="16"/>
                </a:lnTo>
                <a:lnTo>
                  <a:pt x="2928" y="696"/>
                </a:lnTo>
                <a:close/>
                <a:moveTo>
                  <a:pt x="3358" y="696"/>
                </a:moveTo>
                <a:lnTo>
                  <a:pt x="3358" y="148"/>
                </a:lnTo>
                <a:lnTo>
                  <a:pt x="3230" y="148"/>
                </a:lnTo>
                <a:lnTo>
                  <a:pt x="3230" y="16"/>
                </a:lnTo>
                <a:lnTo>
                  <a:pt x="3651" y="16"/>
                </a:lnTo>
                <a:lnTo>
                  <a:pt x="3651" y="148"/>
                </a:lnTo>
                <a:lnTo>
                  <a:pt x="3517" y="148"/>
                </a:lnTo>
                <a:lnTo>
                  <a:pt x="3517" y="696"/>
                </a:lnTo>
                <a:lnTo>
                  <a:pt x="3358" y="696"/>
                </a:lnTo>
                <a:close/>
                <a:moveTo>
                  <a:pt x="3866" y="517"/>
                </a:moveTo>
                <a:lnTo>
                  <a:pt x="4000" y="517"/>
                </a:lnTo>
                <a:lnTo>
                  <a:pt x="4000" y="530"/>
                </a:lnTo>
                <a:cubicBezTo>
                  <a:pt x="4000" y="590"/>
                  <a:pt x="3984" y="634"/>
                  <a:pt x="3953" y="664"/>
                </a:cubicBezTo>
                <a:cubicBezTo>
                  <a:pt x="3922" y="695"/>
                  <a:pt x="3875" y="710"/>
                  <a:pt x="3814" y="710"/>
                </a:cubicBezTo>
                <a:cubicBezTo>
                  <a:pt x="3782" y="710"/>
                  <a:pt x="3754" y="705"/>
                  <a:pt x="3729" y="696"/>
                </a:cubicBezTo>
                <a:cubicBezTo>
                  <a:pt x="3704" y="688"/>
                  <a:pt x="3684" y="675"/>
                  <a:pt x="3670" y="660"/>
                </a:cubicBezTo>
                <a:cubicBezTo>
                  <a:pt x="3654" y="642"/>
                  <a:pt x="3642" y="618"/>
                  <a:pt x="3636" y="588"/>
                </a:cubicBezTo>
                <a:cubicBezTo>
                  <a:pt x="3629" y="558"/>
                  <a:pt x="3625" y="511"/>
                  <a:pt x="3625" y="446"/>
                </a:cubicBezTo>
                <a:cubicBezTo>
                  <a:pt x="3625" y="374"/>
                  <a:pt x="3629" y="323"/>
                  <a:pt x="3636" y="295"/>
                </a:cubicBezTo>
                <a:cubicBezTo>
                  <a:pt x="3643" y="266"/>
                  <a:pt x="3655" y="243"/>
                  <a:pt x="3671" y="224"/>
                </a:cubicBezTo>
                <a:cubicBezTo>
                  <a:pt x="3688" y="207"/>
                  <a:pt x="3708" y="194"/>
                  <a:pt x="3733" y="185"/>
                </a:cubicBezTo>
                <a:cubicBezTo>
                  <a:pt x="3758" y="176"/>
                  <a:pt x="3787" y="172"/>
                  <a:pt x="3820" y="172"/>
                </a:cubicBezTo>
                <a:cubicBezTo>
                  <a:pt x="3853" y="172"/>
                  <a:pt x="3882" y="176"/>
                  <a:pt x="3907" y="186"/>
                </a:cubicBezTo>
                <a:cubicBezTo>
                  <a:pt x="3931" y="196"/>
                  <a:pt x="3951" y="210"/>
                  <a:pt x="3966" y="229"/>
                </a:cubicBezTo>
                <a:cubicBezTo>
                  <a:pt x="3979" y="244"/>
                  <a:pt x="3989" y="263"/>
                  <a:pt x="3994" y="286"/>
                </a:cubicBezTo>
                <a:cubicBezTo>
                  <a:pt x="4000" y="308"/>
                  <a:pt x="4003" y="345"/>
                  <a:pt x="4003" y="398"/>
                </a:cubicBezTo>
                <a:lnTo>
                  <a:pt x="4003" y="460"/>
                </a:lnTo>
                <a:lnTo>
                  <a:pt x="3770" y="460"/>
                </a:lnTo>
                <a:cubicBezTo>
                  <a:pt x="3770" y="462"/>
                  <a:pt x="3770" y="463"/>
                  <a:pt x="3770" y="466"/>
                </a:cubicBezTo>
                <a:cubicBezTo>
                  <a:pt x="3769" y="487"/>
                  <a:pt x="3768" y="502"/>
                  <a:pt x="3768" y="511"/>
                </a:cubicBezTo>
                <a:cubicBezTo>
                  <a:pt x="3768" y="547"/>
                  <a:pt x="3772" y="572"/>
                  <a:pt x="3780" y="586"/>
                </a:cubicBezTo>
                <a:cubicBezTo>
                  <a:pt x="3787" y="600"/>
                  <a:pt x="3800" y="607"/>
                  <a:pt x="3819" y="607"/>
                </a:cubicBezTo>
                <a:cubicBezTo>
                  <a:pt x="3835" y="607"/>
                  <a:pt x="3847" y="601"/>
                  <a:pt x="3855" y="590"/>
                </a:cubicBezTo>
                <a:cubicBezTo>
                  <a:pt x="3864" y="580"/>
                  <a:pt x="3868" y="563"/>
                  <a:pt x="3868" y="542"/>
                </a:cubicBezTo>
                <a:cubicBezTo>
                  <a:pt x="3868" y="537"/>
                  <a:pt x="3867" y="531"/>
                  <a:pt x="3866" y="521"/>
                </a:cubicBezTo>
                <a:cubicBezTo>
                  <a:pt x="3866" y="520"/>
                  <a:pt x="3866" y="518"/>
                  <a:pt x="3866" y="517"/>
                </a:cubicBezTo>
                <a:close/>
                <a:moveTo>
                  <a:pt x="3774" y="371"/>
                </a:moveTo>
                <a:lnTo>
                  <a:pt x="3870" y="371"/>
                </a:lnTo>
                <a:cubicBezTo>
                  <a:pt x="3870" y="371"/>
                  <a:pt x="3870" y="370"/>
                  <a:pt x="3870" y="369"/>
                </a:cubicBezTo>
                <a:cubicBezTo>
                  <a:pt x="3871" y="356"/>
                  <a:pt x="3871" y="347"/>
                  <a:pt x="3871" y="341"/>
                </a:cubicBezTo>
                <a:cubicBezTo>
                  <a:pt x="3871" y="317"/>
                  <a:pt x="3867" y="298"/>
                  <a:pt x="3859" y="286"/>
                </a:cubicBezTo>
                <a:cubicBezTo>
                  <a:pt x="3851" y="274"/>
                  <a:pt x="3839" y="268"/>
                  <a:pt x="3821" y="268"/>
                </a:cubicBezTo>
                <a:cubicBezTo>
                  <a:pt x="3804" y="268"/>
                  <a:pt x="3792" y="274"/>
                  <a:pt x="3784" y="286"/>
                </a:cubicBezTo>
                <a:cubicBezTo>
                  <a:pt x="3777" y="297"/>
                  <a:pt x="3773" y="317"/>
                  <a:pt x="3773" y="343"/>
                </a:cubicBezTo>
                <a:cubicBezTo>
                  <a:pt x="3773" y="351"/>
                  <a:pt x="3773" y="356"/>
                  <a:pt x="3773" y="360"/>
                </a:cubicBezTo>
                <a:cubicBezTo>
                  <a:pt x="3773" y="365"/>
                  <a:pt x="3773" y="368"/>
                  <a:pt x="3774" y="371"/>
                </a:cubicBezTo>
                <a:close/>
                <a:moveTo>
                  <a:pt x="4307" y="495"/>
                </a:moveTo>
                <a:lnTo>
                  <a:pt x="4447" y="495"/>
                </a:lnTo>
                <a:cubicBezTo>
                  <a:pt x="4447" y="498"/>
                  <a:pt x="4448" y="501"/>
                  <a:pt x="4448" y="506"/>
                </a:cubicBezTo>
                <a:cubicBezTo>
                  <a:pt x="4448" y="510"/>
                  <a:pt x="4448" y="513"/>
                  <a:pt x="4448" y="515"/>
                </a:cubicBezTo>
                <a:cubicBezTo>
                  <a:pt x="4448" y="580"/>
                  <a:pt x="4433" y="629"/>
                  <a:pt x="4403" y="661"/>
                </a:cubicBezTo>
                <a:cubicBezTo>
                  <a:pt x="4373" y="694"/>
                  <a:pt x="4327" y="710"/>
                  <a:pt x="4265" y="710"/>
                </a:cubicBezTo>
                <a:cubicBezTo>
                  <a:pt x="4195" y="710"/>
                  <a:pt x="4146" y="690"/>
                  <a:pt x="4118" y="650"/>
                </a:cubicBezTo>
                <a:cubicBezTo>
                  <a:pt x="4089" y="611"/>
                  <a:pt x="4075" y="541"/>
                  <a:pt x="4075" y="441"/>
                </a:cubicBezTo>
                <a:cubicBezTo>
                  <a:pt x="4075" y="341"/>
                  <a:pt x="4089" y="271"/>
                  <a:pt x="4118" y="231"/>
                </a:cubicBezTo>
                <a:cubicBezTo>
                  <a:pt x="4146" y="192"/>
                  <a:pt x="4195" y="172"/>
                  <a:pt x="4265" y="172"/>
                </a:cubicBezTo>
                <a:cubicBezTo>
                  <a:pt x="4327" y="172"/>
                  <a:pt x="4373" y="188"/>
                  <a:pt x="4402" y="220"/>
                </a:cubicBezTo>
                <a:cubicBezTo>
                  <a:pt x="4432" y="251"/>
                  <a:pt x="4447" y="301"/>
                  <a:pt x="4447" y="369"/>
                </a:cubicBezTo>
                <a:lnTo>
                  <a:pt x="4447" y="378"/>
                </a:lnTo>
                <a:lnTo>
                  <a:pt x="4309" y="378"/>
                </a:lnTo>
                <a:lnTo>
                  <a:pt x="4309" y="363"/>
                </a:lnTo>
                <a:cubicBezTo>
                  <a:pt x="4309" y="333"/>
                  <a:pt x="4306" y="311"/>
                  <a:pt x="4299" y="298"/>
                </a:cubicBezTo>
                <a:cubicBezTo>
                  <a:pt x="4293" y="285"/>
                  <a:pt x="4281" y="278"/>
                  <a:pt x="4266" y="278"/>
                </a:cubicBezTo>
                <a:cubicBezTo>
                  <a:pt x="4248" y="278"/>
                  <a:pt x="4235" y="287"/>
                  <a:pt x="4229" y="304"/>
                </a:cubicBezTo>
                <a:cubicBezTo>
                  <a:pt x="4223" y="322"/>
                  <a:pt x="4220" y="367"/>
                  <a:pt x="4220" y="441"/>
                </a:cubicBezTo>
                <a:cubicBezTo>
                  <a:pt x="4220" y="512"/>
                  <a:pt x="4223" y="557"/>
                  <a:pt x="4229" y="576"/>
                </a:cubicBezTo>
                <a:cubicBezTo>
                  <a:pt x="4235" y="595"/>
                  <a:pt x="4247" y="605"/>
                  <a:pt x="4265" y="605"/>
                </a:cubicBezTo>
                <a:cubicBezTo>
                  <a:pt x="4280" y="605"/>
                  <a:pt x="4291" y="598"/>
                  <a:pt x="4298" y="584"/>
                </a:cubicBezTo>
                <a:cubicBezTo>
                  <a:pt x="4305" y="571"/>
                  <a:pt x="4308" y="549"/>
                  <a:pt x="4308" y="519"/>
                </a:cubicBezTo>
                <a:cubicBezTo>
                  <a:pt x="4308" y="517"/>
                  <a:pt x="4308" y="513"/>
                  <a:pt x="4308" y="508"/>
                </a:cubicBezTo>
                <a:cubicBezTo>
                  <a:pt x="4307" y="502"/>
                  <a:pt x="4307" y="498"/>
                  <a:pt x="4307" y="495"/>
                </a:cubicBezTo>
                <a:close/>
                <a:moveTo>
                  <a:pt x="4533" y="696"/>
                </a:moveTo>
                <a:lnTo>
                  <a:pt x="4533" y="16"/>
                </a:lnTo>
                <a:lnTo>
                  <a:pt x="4675" y="16"/>
                </a:lnTo>
                <a:lnTo>
                  <a:pt x="4675" y="240"/>
                </a:lnTo>
                <a:cubicBezTo>
                  <a:pt x="4687" y="218"/>
                  <a:pt x="4702" y="202"/>
                  <a:pt x="4721" y="191"/>
                </a:cubicBezTo>
                <a:cubicBezTo>
                  <a:pt x="4740" y="181"/>
                  <a:pt x="4763" y="175"/>
                  <a:pt x="4789" y="175"/>
                </a:cubicBezTo>
                <a:cubicBezTo>
                  <a:pt x="4829" y="175"/>
                  <a:pt x="4858" y="188"/>
                  <a:pt x="4876" y="215"/>
                </a:cubicBezTo>
                <a:cubicBezTo>
                  <a:pt x="4894" y="241"/>
                  <a:pt x="4903" y="283"/>
                  <a:pt x="4903" y="340"/>
                </a:cubicBezTo>
                <a:lnTo>
                  <a:pt x="4903" y="696"/>
                </a:lnTo>
                <a:lnTo>
                  <a:pt x="4761" y="696"/>
                </a:lnTo>
                <a:lnTo>
                  <a:pt x="4761" y="381"/>
                </a:lnTo>
                <a:cubicBezTo>
                  <a:pt x="4761" y="340"/>
                  <a:pt x="4759" y="314"/>
                  <a:pt x="4753" y="304"/>
                </a:cubicBezTo>
                <a:cubicBezTo>
                  <a:pt x="4748" y="294"/>
                  <a:pt x="4739" y="289"/>
                  <a:pt x="4725" y="289"/>
                </a:cubicBezTo>
                <a:cubicBezTo>
                  <a:pt x="4709" y="289"/>
                  <a:pt x="4697" y="297"/>
                  <a:pt x="4688" y="312"/>
                </a:cubicBezTo>
                <a:cubicBezTo>
                  <a:pt x="4679" y="328"/>
                  <a:pt x="4675" y="349"/>
                  <a:pt x="4675" y="377"/>
                </a:cubicBezTo>
                <a:lnTo>
                  <a:pt x="4675" y="696"/>
                </a:lnTo>
                <a:lnTo>
                  <a:pt x="4533" y="696"/>
                </a:lnTo>
                <a:close/>
                <a:moveTo>
                  <a:pt x="4993" y="696"/>
                </a:moveTo>
                <a:lnTo>
                  <a:pt x="4993" y="185"/>
                </a:lnTo>
                <a:lnTo>
                  <a:pt x="5127" y="185"/>
                </a:lnTo>
                <a:lnTo>
                  <a:pt x="5127" y="246"/>
                </a:lnTo>
                <a:cubicBezTo>
                  <a:pt x="5142" y="222"/>
                  <a:pt x="5160" y="204"/>
                  <a:pt x="5180" y="192"/>
                </a:cubicBezTo>
                <a:cubicBezTo>
                  <a:pt x="5200" y="181"/>
                  <a:pt x="5224" y="175"/>
                  <a:pt x="5250" y="175"/>
                </a:cubicBezTo>
                <a:cubicBezTo>
                  <a:pt x="5290" y="175"/>
                  <a:pt x="5319" y="188"/>
                  <a:pt x="5337" y="215"/>
                </a:cubicBezTo>
                <a:cubicBezTo>
                  <a:pt x="5355" y="241"/>
                  <a:pt x="5364" y="283"/>
                  <a:pt x="5364" y="340"/>
                </a:cubicBezTo>
                <a:lnTo>
                  <a:pt x="5364" y="696"/>
                </a:lnTo>
                <a:lnTo>
                  <a:pt x="5222" y="696"/>
                </a:lnTo>
                <a:lnTo>
                  <a:pt x="5222" y="381"/>
                </a:lnTo>
                <a:cubicBezTo>
                  <a:pt x="5222" y="340"/>
                  <a:pt x="5220" y="314"/>
                  <a:pt x="5214" y="304"/>
                </a:cubicBezTo>
                <a:cubicBezTo>
                  <a:pt x="5209" y="294"/>
                  <a:pt x="5200" y="289"/>
                  <a:pt x="5186" y="289"/>
                </a:cubicBezTo>
                <a:cubicBezTo>
                  <a:pt x="5170" y="289"/>
                  <a:pt x="5158" y="297"/>
                  <a:pt x="5149" y="312"/>
                </a:cubicBezTo>
                <a:cubicBezTo>
                  <a:pt x="5140" y="328"/>
                  <a:pt x="5136" y="349"/>
                  <a:pt x="5136" y="377"/>
                </a:cubicBezTo>
                <a:lnTo>
                  <a:pt x="5136" y="696"/>
                </a:lnTo>
                <a:lnTo>
                  <a:pt x="4993" y="696"/>
                </a:lnTo>
                <a:close/>
                <a:moveTo>
                  <a:pt x="5591" y="441"/>
                </a:moveTo>
                <a:cubicBezTo>
                  <a:pt x="5591" y="513"/>
                  <a:pt x="5594" y="558"/>
                  <a:pt x="5600" y="576"/>
                </a:cubicBezTo>
                <a:cubicBezTo>
                  <a:pt x="5606" y="594"/>
                  <a:pt x="5618" y="603"/>
                  <a:pt x="5636" y="603"/>
                </a:cubicBezTo>
                <a:cubicBezTo>
                  <a:pt x="5653" y="603"/>
                  <a:pt x="5665" y="594"/>
                  <a:pt x="5671" y="577"/>
                </a:cubicBezTo>
                <a:cubicBezTo>
                  <a:pt x="5678" y="560"/>
                  <a:pt x="5681" y="514"/>
                  <a:pt x="5681" y="441"/>
                </a:cubicBezTo>
                <a:cubicBezTo>
                  <a:pt x="5681" y="368"/>
                  <a:pt x="5678" y="322"/>
                  <a:pt x="5671" y="305"/>
                </a:cubicBezTo>
                <a:cubicBezTo>
                  <a:pt x="5665" y="287"/>
                  <a:pt x="5653" y="278"/>
                  <a:pt x="5636" y="278"/>
                </a:cubicBezTo>
                <a:cubicBezTo>
                  <a:pt x="5618" y="278"/>
                  <a:pt x="5606" y="288"/>
                  <a:pt x="5600" y="306"/>
                </a:cubicBezTo>
                <a:cubicBezTo>
                  <a:pt x="5594" y="324"/>
                  <a:pt x="5591" y="369"/>
                  <a:pt x="5591" y="441"/>
                </a:cubicBezTo>
                <a:close/>
                <a:moveTo>
                  <a:pt x="5446" y="441"/>
                </a:moveTo>
                <a:cubicBezTo>
                  <a:pt x="5446" y="341"/>
                  <a:pt x="5460" y="272"/>
                  <a:pt x="5489" y="232"/>
                </a:cubicBezTo>
                <a:cubicBezTo>
                  <a:pt x="5517" y="192"/>
                  <a:pt x="5566" y="172"/>
                  <a:pt x="5636" y="172"/>
                </a:cubicBezTo>
                <a:cubicBezTo>
                  <a:pt x="5705" y="172"/>
                  <a:pt x="5754" y="192"/>
                  <a:pt x="5783" y="231"/>
                </a:cubicBezTo>
                <a:cubicBezTo>
                  <a:pt x="5811" y="271"/>
                  <a:pt x="5826" y="341"/>
                  <a:pt x="5826" y="441"/>
                </a:cubicBezTo>
                <a:cubicBezTo>
                  <a:pt x="5826" y="540"/>
                  <a:pt x="5811" y="610"/>
                  <a:pt x="5783" y="650"/>
                </a:cubicBezTo>
                <a:cubicBezTo>
                  <a:pt x="5754" y="690"/>
                  <a:pt x="5705" y="710"/>
                  <a:pt x="5636" y="710"/>
                </a:cubicBezTo>
                <a:cubicBezTo>
                  <a:pt x="5566" y="710"/>
                  <a:pt x="5517" y="690"/>
                  <a:pt x="5489" y="650"/>
                </a:cubicBezTo>
                <a:cubicBezTo>
                  <a:pt x="5460" y="611"/>
                  <a:pt x="5446" y="541"/>
                  <a:pt x="5446" y="441"/>
                </a:cubicBezTo>
                <a:close/>
                <a:moveTo>
                  <a:pt x="6051" y="696"/>
                </a:moveTo>
                <a:lnTo>
                  <a:pt x="5909" y="696"/>
                </a:lnTo>
                <a:lnTo>
                  <a:pt x="5909" y="16"/>
                </a:lnTo>
                <a:lnTo>
                  <a:pt x="6051" y="16"/>
                </a:lnTo>
                <a:lnTo>
                  <a:pt x="6051" y="696"/>
                </a:lnTo>
                <a:close/>
                <a:moveTo>
                  <a:pt x="6279" y="441"/>
                </a:moveTo>
                <a:cubicBezTo>
                  <a:pt x="6279" y="513"/>
                  <a:pt x="6282" y="558"/>
                  <a:pt x="6288" y="576"/>
                </a:cubicBezTo>
                <a:cubicBezTo>
                  <a:pt x="6295" y="594"/>
                  <a:pt x="6307" y="603"/>
                  <a:pt x="6324" y="603"/>
                </a:cubicBezTo>
                <a:cubicBezTo>
                  <a:pt x="6342" y="603"/>
                  <a:pt x="6353" y="594"/>
                  <a:pt x="6360" y="577"/>
                </a:cubicBezTo>
                <a:cubicBezTo>
                  <a:pt x="6366" y="560"/>
                  <a:pt x="6369" y="514"/>
                  <a:pt x="6369" y="441"/>
                </a:cubicBezTo>
                <a:cubicBezTo>
                  <a:pt x="6369" y="368"/>
                  <a:pt x="6366" y="322"/>
                  <a:pt x="6360" y="305"/>
                </a:cubicBezTo>
                <a:cubicBezTo>
                  <a:pt x="6353" y="287"/>
                  <a:pt x="6342" y="278"/>
                  <a:pt x="6324" y="278"/>
                </a:cubicBezTo>
                <a:cubicBezTo>
                  <a:pt x="6307" y="278"/>
                  <a:pt x="6295" y="288"/>
                  <a:pt x="6288" y="306"/>
                </a:cubicBezTo>
                <a:cubicBezTo>
                  <a:pt x="6282" y="324"/>
                  <a:pt x="6279" y="369"/>
                  <a:pt x="6279" y="441"/>
                </a:cubicBezTo>
                <a:close/>
                <a:moveTo>
                  <a:pt x="6134" y="441"/>
                </a:moveTo>
                <a:cubicBezTo>
                  <a:pt x="6134" y="341"/>
                  <a:pt x="6148" y="272"/>
                  <a:pt x="6177" y="232"/>
                </a:cubicBezTo>
                <a:cubicBezTo>
                  <a:pt x="6206" y="192"/>
                  <a:pt x="6255" y="172"/>
                  <a:pt x="6324" y="172"/>
                </a:cubicBezTo>
                <a:cubicBezTo>
                  <a:pt x="6394" y="172"/>
                  <a:pt x="6442" y="192"/>
                  <a:pt x="6471" y="231"/>
                </a:cubicBezTo>
                <a:cubicBezTo>
                  <a:pt x="6500" y="271"/>
                  <a:pt x="6514" y="341"/>
                  <a:pt x="6514" y="441"/>
                </a:cubicBezTo>
                <a:cubicBezTo>
                  <a:pt x="6514" y="540"/>
                  <a:pt x="6500" y="610"/>
                  <a:pt x="6471" y="650"/>
                </a:cubicBezTo>
                <a:cubicBezTo>
                  <a:pt x="6442" y="690"/>
                  <a:pt x="6394" y="710"/>
                  <a:pt x="6324" y="710"/>
                </a:cubicBezTo>
                <a:cubicBezTo>
                  <a:pt x="6254" y="710"/>
                  <a:pt x="6205" y="690"/>
                  <a:pt x="6177" y="650"/>
                </a:cubicBezTo>
                <a:cubicBezTo>
                  <a:pt x="6148" y="611"/>
                  <a:pt x="6134" y="541"/>
                  <a:pt x="6134" y="441"/>
                </a:cubicBezTo>
                <a:close/>
                <a:moveTo>
                  <a:pt x="6727" y="373"/>
                </a:moveTo>
                <a:lnTo>
                  <a:pt x="6727" y="410"/>
                </a:lnTo>
                <a:cubicBezTo>
                  <a:pt x="6727" y="477"/>
                  <a:pt x="6730" y="520"/>
                  <a:pt x="6737" y="538"/>
                </a:cubicBezTo>
                <a:cubicBezTo>
                  <a:pt x="6743" y="556"/>
                  <a:pt x="6754" y="565"/>
                  <a:pt x="6771" y="565"/>
                </a:cubicBezTo>
                <a:cubicBezTo>
                  <a:pt x="6788" y="565"/>
                  <a:pt x="6799" y="557"/>
                  <a:pt x="6806" y="541"/>
                </a:cubicBezTo>
                <a:cubicBezTo>
                  <a:pt x="6813" y="525"/>
                  <a:pt x="6816" y="491"/>
                  <a:pt x="6816" y="439"/>
                </a:cubicBezTo>
                <a:lnTo>
                  <a:pt x="6816" y="418"/>
                </a:lnTo>
                <a:cubicBezTo>
                  <a:pt x="6816" y="363"/>
                  <a:pt x="6813" y="328"/>
                  <a:pt x="6806" y="314"/>
                </a:cubicBezTo>
                <a:cubicBezTo>
                  <a:pt x="6800" y="299"/>
                  <a:pt x="6789" y="292"/>
                  <a:pt x="6772" y="292"/>
                </a:cubicBezTo>
                <a:cubicBezTo>
                  <a:pt x="6757" y="292"/>
                  <a:pt x="6745" y="298"/>
                  <a:pt x="6738" y="311"/>
                </a:cubicBezTo>
                <a:cubicBezTo>
                  <a:pt x="6731" y="324"/>
                  <a:pt x="6727" y="345"/>
                  <a:pt x="6727" y="373"/>
                </a:cubicBezTo>
                <a:close/>
                <a:moveTo>
                  <a:pt x="6959" y="185"/>
                </a:moveTo>
                <a:lnTo>
                  <a:pt x="6959" y="643"/>
                </a:lnTo>
                <a:cubicBezTo>
                  <a:pt x="6959" y="689"/>
                  <a:pt x="6956" y="724"/>
                  <a:pt x="6951" y="747"/>
                </a:cubicBezTo>
                <a:cubicBezTo>
                  <a:pt x="6946" y="769"/>
                  <a:pt x="6938" y="788"/>
                  <a:pt x="6926" y="804"/>
                </a:cubicBezTo>
                <a:cubicBezTo>
                  <a:pt x="6910" y="825"/>
                  <a:pt x="6888" y="841"/>
                  <a:pt x="6860" y="852"/>
                </a:cubicBezTo>
                <a:cubicBezTo>
                  <a:pt x="6833" y="862"/>
                  <a:pt x="6799" y="868"/>
                  <a:pt x="6761" y="868"/>
                </a:cubicBezTo>
                <a:cubicBezTo>
                  <a:pt x="6701" y="868"/>
                  <a:pt x="6656" y="856"/>
                  <a:pt x="6627" y="831"/>
                </a:cubicBezTo>
                <a:cubicBezTo>
                  <a:pt x="6598" y="807"/>
                  <a:pt x="6584" y="769"/>
                  <a:pt x="6584" y="719"/>
                </a:cubicBezTo>
                <a:lnTo>
                  <a:pt x="6725" y="719"/>
                </a:lnTo>
                <a:cubicBezTo>
                  <a:pt x="6725" y="738"/>
                  <a:pt x="6728" y="752"/>
                  <a:pt x="6735" y="761"/>
                </a:cubicBezTo>
                <a:cubicBezTo>
                  <a:pt x="6742" y="769"/>
                  <a:pt x="6753" y="774"/>
                  <a:pt x="6767" y="774"/>
                </a:cubicBezTo>
                <a:cubicBezTo>
                  <a:pt x="6786" y="774"/>
                  <a:pt x="6798" y="768"/>
                  <a:pt x="6805" y="756"/>
                </a:cubicBezTo>
                <a:cubicBezTo>
                  <a:pt x="6812" y="745"/>
                  <a:pt x="6816" y="722"/>
                  <a:pt x="6816" y="688"/>
                </a:cubicBezTo>
                <a:lnTo>
                  <a:pt x="6816" y="628"/>
                </a:lnTo>
                <a:cubicBezTo>
                  <a:pt x="6797" y="645"/>
                  <a:pt x="6779" y="658"/>
                  <a:pt x="6762" y="665"/>
                </a:cubicBezTo>
                <a:cubicBezTo>
                  <a:pt x="6745" y="673"/>
                  <a:pt x="6728" y="677"/>
                  <a:pt x="6710" y="677"/>
                </a:cubicBezTo>
                <a:cubicBezTo>
                  <a:pt x="6686" y="677"/>
                  <a:pt x="6664" y="670"/>
                  <a:pt x="6645" y="657"/>
                </a:cubicBezTo>
                <a:cubicBezTo>
                  <a:pt x="6625" y="644"/>
                  <a:pt x="6611" y="624"/>
                  <a:pt x="6600" y="599"/>
                </a:cubicBezTo>
                <a:cubicBezTo>
                  <a:pt x="6594" y="586"/>
                  <a:pt x="6590" y="567"/>
                  <a:pt x="6587" y="542"/>
                </a:cubicBezTo>
                <a:cubicBezTo>
                  <a:pt x="6585" y="517"/>
                  <a:pt x="6584" y="485"/>
                  <a:pt x="6584" y="446"/>
                </a:cubicBezTo>
                <a:cubicBezTo>
                  <a:pt x="6584" y="408"/>
                  <a:pt x="6584" y="374"/>
                  <a:pt x="6586" y="344"/>
                </a:cubicBezTo>
                <a:cubicBezTo>
                  <a:pt x="6588" y="314"/>
                  <a:pt x="6591" y="290"/>
                  <a:pt x="6594" y="272"/>
                </a:cubicBezTo>
                <a:cubicBezTo>
                  <a:pt x="6600" y="243"/>
                  <a:pt x="6613" y="220"/>
                  <a:pt x="6635" y="201"/>
                </a:cubicBezTo>
                <a:cubicBezTo>
                  <a:pt x="6656" y="183"/>
                  <a:pt x="6680" y="173"/>
                  <a:pt x="6708" y="173"/>
                </a:cubicBezTo>
                <a:cubicBezTo>
                  <a:pt x="6731" y="173"/>
                  <a:pt x="6752" y="179"/>
                  <a:pt x="6771" y="190"/>
                </a:cubicBezTo>
                <a:cubicBezTo>
                  <a:pt x="6791" y="201"/>
                  <a:pt x="6810" y="219"/>
                  <a:pt x="6829" y="242"/>
                </a:cubicBezTo>
                <a:lnTo>
                  <a:pt x="6829" y="185"/>
                </a:lnTo>
                <a:lnTo>
                  <a:pt x="6959" y="185"/>
                </a:lnTo>
                <a:close/>
                <a:moveTo>
                  <a:pt x="7017" y="185"/>
                </a:moveTo>
                <a:lnTo>
                  <a:pt x="7158" y="185"/>
                </a:lnTo>
                <a:lnTo>
                  <a:pt x="7208" y="514"/>
                </a:lnTo>
                <a:lnTo>
                  <a:pt x="7258" y="185"/>
                </a:lnTo>
                <a:lnTo>
                  <a:pt x="7399" y="185"/>
                </a:lnTo>
                <a:lnTo>
                  <a:pt x="7298" y="655"/>
                </a:lnTo>
                <a:cubicBezTo>
                  <a:pt x="7278" y="745"/>
                  <a:pt x="7256" y="803"/>
                  <a:pt x="7232" y="829"/>
                </a:cubicBezTo>
                <a:cubicBezTo>
                  <a:pt x="7208" y="855"/>
                  <a:pt x="7170" y="868"/>
                  <a:pt x="7117" y="868"/>
                </a:cubicBezTo>
                <a:cubicBezTo>
                  <a:pt x="7109" y="868"/>
                  <a:pt x="7101" y="867"/>
                  <a:pt x="7091" y="867"/>
                </a:cubicBezTo>
                <a:cubicBezTo>
                  <a:pt x="7082" y="866"/>
                  <a:pt x="7071" y="864"/>
                  <a:pt x="7058" y="863"/>
                </a:cubicBezTo>
                <a:lnTo>
                  <a:pt x="7058" y="756"/>
                </a:lnTo>
                <a:cubicBezTo>
                  <a:pt x="7059" y="756"/>
                  <a:pt x="7060" y="756"/>
                  <a:pt x="7061" y="756"/>
                </a:cubicBezTo>
                <a:cubicBezTo>
                  <a:pt x="7071" y="757"/>
                  <a:pt x="7078" y="758"/>
                  <a:pt x="7083" y="758"/>
                </a:cubicBezTo>
                <a:cubicBezTo>
                  <a:pt x="7099" y="758"/>
                  <a:pt x="7111" y="755"/>
                  <a:pt x="7119" y="749"/>
                </a:cubicBezTo>
                <a:cubicBezTo>
                  <a:pt x="7126" y="742"/>
                  <a:pt x="7130" y="733"/>
                  <a:pt x="7130" y="720"/>
                </a:cubicBezTo>
                <a:cubicBezTo>
                  <a:pt x="7130" y="713"/>
                  <a:pt x="7127" y="695"/>
                  <a:pt x="7122" y="668"/>
                </a:cubicBezTo>
                <a:cubicBezTo>
                  <a:pt x="7119" y="659"/>
                  <a:pt x="7118" y="651"/>
                  <a:pt x="7117" y="646"/>
                </a:cubicBezTo>
                <a:lnTo>
                  <a:pt x="7017" y="185"/>
                </a:lnTo>
                <a:close/>
                <a:moveTo>
                  <a:pt x="7937" y="5"/>
                </a:moveTo>
                <a:lnTo>
                  <a:pt x="7937" y="909"/>
                </a:lnTo>
                <a:lnTo>
                  <a:pt x="7813" y="909"/>
                </a:lnTo>
                <a:lnTo>
                  <a:pt x="7813" y="5"/>
                </a:lnTo>
                <a:lnTo>
                  <a:pt x="7937" y="5"/>
                </a:lnTo>
                <a:close/>
                <a:moveTo>
                  <a:pt x="8377" y="466"/>
                </a:moveTo>
                <a:lnTo>
                  <a:pt x="8523" y="466"/>
                </a:lnTo>
                <a:lnTo>
                  <a:pt x="8523" y="485"/>
                </a:lnTo>
                <a:cubicBezTo>
                  <a:pt x="8523" y="523"/>
                  <a:pt x="8527" y="549"/>
                  <a:pt x="8536" y="565"/>
                </a:cubicBezTo>
                <a:cubicBezTo>
                  <a:pt x="8545" y="580"/>
                  <a:pt x="8560" y="588"/>
                  <a:pt x="8581" y="588"/>
                </a:cubicBezTo>
                <a:cubicBezTo>
                  <a:pt x="8598" y="588"/>
                  <a:pt x="8611" y="582"/>
                  <a:pt x="8620" y="570"/>
                </a:cubicBezTo>
                <a:cubicBezTo>
                  <a:pt x="8630" y="558"/>
                  <a:pt x="8635" y="543"/>
                  <a:pt x="8635" y="523"/>
                </a:cubicBezTo>
                <a:cubicBezTo>
                  <a:pt x="8635" y="490"/>
                  <a:pt x="8611" y="458"/>
                  <a:pt x="8564" y="428"/>
                </a:cubicBezTo>
                <a:cubicBezTo>
                  <a:pt x="8557" y="422"/>
                  <a:pt x="8551" y="418"/>
                  <a:pt x="8547" y="416"/>
                </a:cubicBezTo>
                <a:lnTo>
                  <a:pt x="8539" y="411"/>
                </a:lnTo>
                <a:cubicBezTo>
                  <a:pt x="8475" y="368"/>
                  <a:pt x="8436" y="335"/>
                  <a:pt x="8420" y="314"/>
                </a:cubicBezTo>
                <a:cubicBezTo>
                  <a:pt x="8409" y="297"/>
                  <a:pt x="8400" y="279"/>
                  <a:pt x="8394" y="258"/>
                </a:cubicBezTo>
                <a:cubicBezTo>
                  <a:pt x="8389" y="237"/>
                  <a:pt x="8386" y="215"/>
                  <a:pt x="8386" y="190"/>
                </a:cubicBezTo>
                <a:cubicBezTo>
                  <a:pt x="8386" y="131"/>
                  <a:pt x="8403" y="84"/>
                  <a:pt x="8437" y="51"/>
                </a:cubicBezTo>
                <a:cubicBezTo>
                  <a:pt x="8472" y="17"/>
                  <a:pt x="8519" y="0"/>
                  <a:pt x="8579" y="0"/>
                </a:cubicBezTo>
                <a:cubicBezTo>
                  <a:pt x="8645" y="0"/>
                  <a:pt x="8695" y="16"/>
                  <a:pt x="8730" y="50"/>
                </a:cubicBezTo>
                <a:cubicBezTo>
                  <a:pt x="8764" y="83"/>
                  <a:pt x="8782" y="131"/>
                  <a:pt x="8782" y="194"/>
                </a:cubicBezTo>
                <a:cubicBezTo>
                  <a:pt x="8782" y="196"/>
                  <a:pt x="8781" y="200"/>
                  <a:pt x="8781" y="205"/>
                </a:cubicBezTo>
                <a:cubicBezTo>
                  <a:pt x="8781" y="210"/>
                  <a:pt x="8781" y="213"/>
                  <a:pt x="8781" y="216"/>
                </a:cubicBezTo>
                <a:lnTo>
                  <a:pt x="8638" y="216"/>
                </a:lnTo>
                <a:lnTo>
                  <a:pt x="8638" y="207"/>
                </a:lnTo>
                <a:cubicBezTo>
                  <a:pt x="8638" y="178"/>
                  <a:pt x="8633" y="155"/>
                  <a:pt x="8624" y="140"/>
                </a:cubicBezTo>
                <a:cubicBezTo>
                  <a:pt x="8615" y="125"/>
                  <a:pt x="8601" y="117"/>
                  <a:pt x="8584" y="117"/>
                </a:cubicBezTo>
                <a:cubicBezTo>
                  <a:pt x="8569" y="117"/>
                  <a:pt x="8557" y="123"/>
                  <a:pt x="8548" y="133"/>
                </a:cubicBezTo>
                <a:cubicBezTo>
                  <a:pt x="8538" y="144"/>
                  <a:pt x="8534" y="158"/>
                  <a:pt x="8534" y="176"/>
                </a:cubicBezTo>
                <a:cubicBezTo>
                  <a:pt x="8534" y="205"/>
                  <a:pt x="8560" y="235"/>
                  <a:pt x="8611" y="268"/>
                </a:cubicBezTo>
                <a:cubicBezTo>
                  <a:pt x="8621" y="274"/>
                  <a:pt x="8628" y="278"/>
                  <a:pt x="8633" y="282"/>
                </a:cubicBezTo>
                <a:cubicBezTo>
                  <a:pt x="8637" y="284"/>
                  <a:pt x="8643" y="288"/>
                  <a:pt x="8650" y="293"/>
                </a:cubicBezTo>
                <a:cubicBezTo>
                  <a:pt x="8706" y="328"/>
                  <a:pt x="8741" y="358"/>
                  <a:pt x="8757" y="382"/>
                </a:cubicBezTo>
                <a:cubicBezTo>
                  <a:pt x="8767" y="398"/>
                  <a:pt x="8774" y="415"/>
                  <a:pt x="8779" y="435"/>
                </a:cubicBezTo>
                <a:cubicBezTo>
                  <a:pt x="8784" y="455"/>
                  <a:pt x="8787" y="477"/>
                  <a:pt x="8787" y="500"/>
                </a:cubicBezTo>
                <a:cubicBezTo>
                  <a:pt x="8787" y="568"/>
                  <a:pt x="8769" y="620"/>
                  <a:pt x="8734" y="657"/>
                </a:cubicBezTo>
                <a:cubicBezTo>
                  <a:pt x="8699" y="694"/>
                  <a:pt x="8648" y="712"/>
                  <a:pt x="8583" y="712"/>
                </a:cubicBezTo>
                <a:cubicBezTo>
                  <a:pt x="8514" y="712"/>
                  <a:pt x="8462" y="695"/>
                  <a:pt x="8427" y="660"/>
                </a:cubicBezTo>
                <a:cubicBezTo>
                  <a:pt x="8393" y="624"/>
                  <a:pt x="8376" y="572"/>
                  <a:pt x="8376" y="503"/>
                </a:cubicBezTo>
                <a:cubicBezTo>
                  <a:pt x="8376" y="498"/>
                  <a:pt x="8376" y="494"/>
                  <a:pt x="8376" y="489"/>
                </a:cubicBezTo>
                <a:cubicBezTo>
                  <a:pt x="8376" y="484"/>
                  <a:pt x="8376" y="476"/>
                  <a:pt x="8377" y="466"/>
                </a:cubicBezTo>
                <a:close/>
                <a:moveTo>
                  <a:pt x="9084" y="495"/>
                </a:moveTo>
                <a:lnTo>
                  <a:pt x="9225" y="495"/>
                </a:lnTo>
                <a:cubicBezTo>
                  <a:pt x="9225" y="498"/>
                  <a:pt x="9225" y="501"/>
                  <a:pt x="9225" y="506"/>
                </a:cubicBezTo>
                <a:cubicBezTo>
                  <a:pt x="9225" y="510"/>
                  <a:pt x="9225" y="513"/>
                  <a:pt x="9225" y="515"/>
                </a:cubicBezTo>
                <a:cubicBezTo>
                  <a:pt x="9225" y="580"/>
                  <a:pt x="9210" y="629"/>
                  <a:pt x="9180" y="661"/>
                </a:cubicBezTo>
                <a:cubicBezTo>
                  <a:pt x="9150" y="694"/>
                  <a:pt x="9104" y="710"/>
                  <a:pt x="9042" y="710"/>
                </a:cubicBezTo>
                <a:cubicBezTo>
                  <a:pt x="8972" y="710"/>
                  <a:pt x="8923" y="690"/>
                  <a:pt x="8895" y="650"/>
                </a:cubicBezTo>
                <a:cubicBezTo>
                  <a:pt x="8866" y="611"/>
                  <a:pt x="8852" y="541"/>
                  <a:pt x="8852" y="441"/>
                </a:cubicBezTo>
                <a:cubicBezTo>
                  <a:pt x="8852" y="341"/>
                  <a:pt x="8866" y="271"/>
                  <a:pt x="8895" y="231"/>
                </a:cubicBezTo>
                <a:cubicBezTo>
                  <a:pt x="8923" y="192"/>
                  <a:pt x="8972" y="172"/>
                  <a:pt x="9042" y="172"/>
                </a:cubicBezTo>
                <a:cubicBezTo>
                  <a:pt x="9104" y="172"/>
                  <a:pt x="9150" y="188"/>
                  <a:pt x="9179" y="220"/>
                </a:cubicBezTo>
                <a:cubicBezTo>
                  <a:pt x="9209" y="251"/>
                  <a:pt x="9224" y="301"/>
                  <a:pt x="9224" y="369"/>
                </a:cubicBezTo>
                <a:lnTo>
                  <a:pt x="9224" y="378"/>
                </a:lnTo>
                <a:lnTo>
                  <a:pt x="9086" y="378"/>
                </a:lnTo>
                <a:lnTo>
                  <a:pt x="9086" y="363"/>
                </a:lnTo>
                <a:cubicBezTo>
                  <a:pt x="9086" y="333"/>
                  <a:pt x="9083" y="311"/>
                  <a:pt x="9076" y="298"/>
                </a:cubicBezTo>
                <a:cubicBezTo>
                  <a:pt x="9070" y="285"/>
                  <a:pt x="9058" y="278"/>
                  <a:pt x="9043" y="278"/>
                </a:cubicBezTo>
                <a:cubicBezTo>
                  <a:pt x="9025" y="278"/>
                  <a:pt x="9012" y="287"/>
                  <a:pt x="9006" y="304"/>
                </a:cubicBezTo>
                <a:cubicBezTo>
                  <a:pt x="9000" y="322"/>
                  <a:pt x="8997" y="367"/>
                  <a:pt x="8997" y="441"/>
                </a:cubicBezTo>
                <a:cubicBezTo>
                  <a:pt x="8997" y="512"/>
                  <a:pt x="9000" y="557"/>
                  <a:pt x="9006" y="576"/>
                </a:cubicBezTo>
                <a:cubicBezTo>
                  <a:pt x="9012" y="595"/>
                  <a:pt x="9024" y="605"/>
                  <a:pt x="9042" y="605"/>
                </a:cubicBezTo>
                <a:cubicBezTo>
                  <a:pt x="9057" y="605"/>
                  <a:pt x="9068" y="598"/>
                  <a:pt x="9075" y="584"/>
                </a:cubicBezTo>
                <a:cubicBezTo>
                  <a:pt x="9082" y="571"/>
                  <a:pt x="9085" y="549"/>
                  <a:pt x="9085" y="519"/>
                </a:cubicBezTo>
                <a:cubicBezTo>
                  <a:pt x="9085" y="517"/>
                  <a:pt x="9085" y="513"/>
                  <a:pt x="9085" y="508"/>
                </a:cubicBezTo>
                <a:cubicBezTo>
                  <a:pt x="9085" y="502"/>
                  <a:pt x="9084" y="498"/>
                  <a:pt x="9084" y="495"/>
                </a:cubicBezTo>
                <a:close/>
                <a:moveTo>
                  <a:pt x="9312" y="135"/>
                </a:moveTo>
                <a:lnTo>
                  <a:pt x="9312" y="11"/>
                </a:lnTo>
                <a:lnTo>
                  <a:pt x="9454" y="11"/>
                </a:lnTo>
                <a:lnTo>
                  <a:pt x="9454" y="135"/>
                </a:lnTo>
                <a:lnTo>
                  <a:pt x="9312" y="135"/>
                </a:lnTo>
                <a:close/>
                <a:moveTo>
                  <a:pt x="9312" y="696"/>
                </a:moveTo>
                <a:lnTo>
                  <a:pt x="9312" y="185"/>
                </a:lnTo>
                <a:lnTo>
                  <a:pt x="9454" y="185"/>
                </a:lnTo>
                <a:lnTo>
                  <a:pt x="9454" y="696"/>
                </a:lnTo>
                <a:lnTo>
                  <a:pt x="9312" y="696"/>
                </a:lnTo>
                <a:close/>
                <a:moveTo>
                  <a:pt x="9779" y="517"/>
                </a:moveTo>
                <a:lnTo>
                  <a:pt x="9913" y="517"/>
                </a:lnTo>
                <a:lnTo>
                  <a:pt x="9913" y="530"/>
                </a:lnTo>
                <a:cubicBezTo>
                  <a:pt x="9913" y="590"/>
                  <a:pt x="9897" y="634"/>
                  <a:pt x="9866" y="664"/>
                </a:cubicBezTo>
                <a:cubicBezTo>
                  <a:pt x="9835" y="695"/>
                  <a:pt x="9788" y="710"/>
                  <a:pt x="9727" y="710"/>
                </a:cubicBezTo>
                <a:cubicBezTo>
                  <a:pt x="9695" y="710"/>
                  <a:pt x="9667" y="705"/>
                  <a:pt x="9642" y="696"/>
                </a:cubicBezTo>
                <a:cubicBezTo>
                  <a:pt x="9617" y="688"/>
                  <a:pt x="9597" y="675"/>
                  <a:pt x="9583" y="660"/>
                </a:cubicBezTo>
                <a:cubicBezTo>
                  <a:pt x="9567" y="642"/>
                  <a:pt x="9555" y="618"/>
                  <a:pt x="9549" y="588"/>
                </a:cubicBezTo>
                <a:cubicBezTo>
                  <a:pt x="9542" y="558"/>
                  <a:pt x="9539" y="511"/>
                  <a:pt x="9539" y="446"/>
                </a:cubicBezTo>
                <a:cubicBezTo>
                  <a:pt x="9539" y="374"/>
                  <a:pt x="9542" y="323"/>
                  <a:pt x="9549" y="295"/>
                </a:cubicBezTo>
                <a:cubicBezTo>
                  <a:pt x="9556" y="266"/>
                  <a:pt x="9568" y="243"/>
                  <a:pt x="9585" y="224"/>
                </a:cubicBezTo>
                <a:cubicBezTo>
                  <a:pt x="9601" y="207"/>
                  <a:pt x="9621" y="194"/>
                  <a:pt x="9646" y="185"/>
                </a:cubicBezTo>
                <a:cubicBezTo>
                  <a:pt x="9671" y="176"/>
                  <a:pt x="9700" y="172"/>
                  <a:pt x="9733" y="172"/>
                </a:cubicBezTo>
                <a:cubicBezTo>
                  <a:pt x="9766" y="172"/>
                  <a:pt x="9795" y="176"/>
                  <a:pt x="9820" y="186"/>
                </a:cubicBezTo>
                <a:cubicBezTo>
                  <a:pt x="9844" y="196"/>
                  <a:pt x="9864" y="210"/>
                  <a:pt x="9879" y="229"/>
                </a:cubicBezTo>
                <a:cubicBezTo>
                  <a:pt x="9892" y="244"/>
                  <a:pt x="9902" y="263"/>
                  <a:pt x="9907" y="286"/>
                </a:cubicBezTo>
                <a:cubicBezTo>
                  <a:pt x="9913" y="308"/>
                  <a:pt x="9916" y="345"/>
                  <a:pt x="9916" y="398"/>
                </a:cubicBezTo>
                <a:lnTo>
                  <a:pt x="9916" y="460"/>
                </a:lnTo>
                <a:lnTo>
                  <a:pt x="9683" y="460"/>
                </a:lnTo>
                <a:cubicBezTo>
                  <a:pt x="9683" y="462"/>
                  <a:pt x="9683" y="463"/>
                  <a:pt x="9683" y="466"/>
                </a:cubicBezTo>
                <a:cubicBezTo>
                  <a:pt x="9682" y="487"/>
                  <a:pt x="9681" y="502"/>
                  <a:pt x="9681" y="511"/>
                </a:cubicBezTo>
                <a:cubicBezTo>
                  <a:pt x="9681" y="547"/>
                  <a:pt x="9685" y="572"/>
                  <a:pt x="9693" y="586"/>
                </a:cubicBezTo>
                <a:cubicBezTo>
                  <a:pt x="9700" y="600"/>
                  <a:pt x="9713" y="607"/>
                  <a:pt x="9732" y="607"/>
                </a:cubicBezTo>
                <a:cubicBezTo>
                  <a:pt x="9748" y="607"/>
                  <a:pt x="9760" y="601"/>
                  <a:pt x="9769" y="590"/>
                </a:cubicBezTo>
                <a:cubicBezTo>
                  <a:pt x="9777" y="580"/>
                  <a:pt x="9781" y="563"/>
                  <a:pt x="9781" y="542"/>
                </a:cubicBezTo>
                <a:cubicBezTo>
                  <a:pt x="9781" y="537"/>
                  <a:pt x="9780" y="531"/>
                  <a:pt x="9780" y="521"/>
                </a:cubicBezTo>
                <a:cubicBezTo>
                  <a:pt x="9779" y="520"/>
                  <a:pt x="9779" y="518"/>
                  <a:pt x="9779" y="517"/>
                </a:cubicBezTo>
                <a:close/>
                <a:moveTo>
                  <a:pt x="9687" y="371"/>
                </a:moveTo>
                <a:lnTo>
                  <a:pt x="9783" y="371"/>
                </a:lnTo>
                <a:cubicBezTo>
                  <a:pt x="9783" y="371"/>
                  <a:pt x="9783" y="370"/>
                  <a:pt x="9783" y="369"/>
                </a:cubicBezTo>
                <a:cubicBezTo>
                  <a:pt x="9784" y="356"/>
                  <a:pt x="9785" y="347"/>
                  <a:pt x="9785" y="341"/>
                </a:cubicBezTo>
                <a:cubicBezTo>
                  <a:pt x="9785" y="317"/>
                  <a:pt x="9780" y="298"/>
                  <a:pt x="9772" y="286"/>
                </a:cubicBezTo>
                <a:cubicBezTo>
                  <a:pt x="9764" y="274"/>
                  <a:pt x="9752" y="268"/>
                  <a:pt x="9735" y="268"/>
                </a:cubicBezTo>
                <a:cubicBezTo>
                  <a:pt x="9717" y="268"/>
                  <a:pt x="9705" y="274"/>
                  <a:pt x="9697" y="286"/>
                </a:cubicBezTo>
                <a:cubicBezTo>
                  <a:pt x="9690" y="297"/>
                  <a:pt x="9686" y="317"/>
                  <a:pt x="9686" y="343"/>
                </a:cubicBezTo>
                <a:cubicBezTo>
                  <a:pt x="9686" y="351"/>
                  <a:pt x="9686" y="356"/>
                  <a:pt x="9686" y="360"/>
                </a:cubicBezTo>
                <a:cubicBezTo>
                  <a:pt x="9686" y="365"/>
                  <a:pt x="9687" y="368"/>
                  <a:pt x="9687" y="371"/>
                </a:cubicBezTo>
                <a:close/>
                <a:moveTo>
                  <a:pt x="10002" y="696"/>
                </a:moveTo>
                <a:lnTo>
                  <a:pt x="10002" y="185"/>
                </a:lnTo>
                <a:lnTo>
                  <a:pt x="10136" y="185"/>
                </a:lnTo>
                <a:lnTo>
                  <a:pt x="10136" y="246"/>
                </a:lnTo>
                <a:cubicBezTo>
                  <a:pt x="10152" y="222"/>
                  <a:pt x="10170" y="204"/>
                  <a:pt x="10190" y="192"/>
                </a:cubicBezTo>
                <a:cubicBezTo>
                  <a:pt x="10210" y="181"/>
                  <a:pt x="10233" y="175"/>
                  <a:pt x="10260" y="175"/>
                </a:cubicBezTo>
                <a:cubicBezTo>
                  <a:pt x="10300" y="175"/>
                  <a:pt x="10328" y="188"/>
                  <a:pt x="10347" y="215"/>
                </a:cubicBezTo>
                <a:cubicBezTo>
                  <a:pt x="10365" y="241"/>
                  <a:pt x="10374" y="283"/>
                  <a:pt x="10374" y="340"/>
                </a:cubicBezTo>
                <a:lnTo>
                  <a:pt x="10374" y="696"/>
                </a:lnTo>
                <a:lnTo>
                  <a:pt x="10232" y="696"/>
                </a:lnTo>
                <a:lnTo>
                  <a:pt x="10232" y="381"/>
                </a:lnTo>
                <a:cubicBezTo>
                  <a:pt x="10232" y="340"/>
                  <a:pt x="10229" y="314"/>
                  <a:pt x="10224" y="304"/>
                </a:cubicBezTo>
                <a:cubicBezTo>
                  <a:pt x="10219" y="294"/>
                  <a:pt x="10210" y="289"/>
                  <a:pt x="10196" y="289"/>
                </a:cubicBezTo>
                <a:cubicBezTo>
                  <a:pt x="10180" y="289"/>
                  <a:pt x="10168" y="297"/>
                  <a:pt x="10159" y="312"/>
                </a:cubicBezTo>
                <a:cubicBezTo>
                  <a:pt x="10150" y="328"/>
                  <a:pt x="10145" y="349"/>
                  <a:pt x="10145" y="377"/>
                </a:cubicBezTo>
                <a:lnTo>
                  <a:pt x="10145" y="696"/>
                </a:lnTo>
                <a:lnTo>
                  <a:pt x="10002" y="696"/>
                </a:lnTo>
                <a:close/>
                <a:moveTo>
                  <a:pt x="10688" y="495"/>
                </a:moveTo>
                <a:lnTo>
                  <a:pt x="10828" y="495"/>
                </a:lnTo>
                <a:cubicBezTo>
                  <a:pt x="10828" y="498"/>
                  <a:pt x="10828" y="501"/>
                  <a:pt x="10829" y="506"/>
                </a:cubicBezTo>
                <a:cubicBezTo>
                  <a:pt x="10829" y="510"/>
                  <a:pt x="10829" y="513"/>
                  <a:pt x="10829" y="515"/>
                </a:cubicBezTo>
                <a:cubicBezTo>
                  <a:pt x="10829" y="580"/>
                  <a:pt x="10814" y="629"/>
                  <a:pt x="10784" y="661"/>
                </a:cubicBezTo>
                <a:cubicBezTo>
                  <a:pt x="10753" y="694"/>
                  <a:pt x="10707" y="710"/>
                  <a:pt x="10646" y="710"/>
                </a:cubicBezTo>
                <a:cubicBezTo>
                  <a:pt x="10576" y="710"/>
                  <a:pt x="10527" y="690"/>
                  <a:pt x="10498" y="650"/>
                </a:cubicBezTo>
                <a:cubicBezTo>
                  <a:pt x="10470" y="611"/>
                  <a:pt x="10456" y="541"/>
                  <a:pt x="10456" y="441"/>
                </a:cubicBezTo>
                <a:cubicBezTo>
                  <a:pt x="10456" y="341"/>
                  <a:pt x="10470" y="271"/>
                  <a:pt x="10498" y="231"/>
                </a:cubicBezTo>
                <a:cubicBezTo>
                  <a:pt x="10527" y="192"/>
                  <a:pt x="10576" y="172"/>
                  <a:pt x="10645" y="172"/>
                </a:cubicBezTo>
                <a:cubicBezTo>
                  <a:pt x="10708" y="172"/>
                  <a:pt x="10754" y="188"/>
                  <a:pt x="10783" y="220"/>
                </a:cubicBezTo>
                <a:cubicBezTo>
                  <a:pt x="10813" y="251"/>
                  <a:pt x="10827" y="301"/>
                  <a:pt x="10827" y="369"/>
                </a:cubicBezTo>
                <a:lnTo>
                  <a:pt x="10827" y="378"/>
                </a:lnTo>
                <a:lnTo>
                  <a:pt x="10690" y="378"/>
                </a:lnTo>
                <a:lnTo>
                  <a:pt x="10690" y="363"/>
                </a:lnTo>
                <a:cubicBezTo>
                  <a:pt x="10690" y="333"/>
                  <a:pt x="10687" y="311"/>
                  <a:pt x="10680" y="298"/>
                </a:cubicBezTo>
                <a:cubicBezTo>
                  <a:pt x="10673" y="285"/>
                  <a:pt x="10662" y="278"/>
                  <a:pt x="10646" y="278"/>
                </a:cubicBezTo>
                <a:cubicBezTo>
                  <a:pt x="10628" y="278"/>
                  <a:pt x="10616" y="287"/>
                  <a:pt x="10610" y="304"/>
                </a:cubicBezTo>
                <a:cubicBezTo>
                  <a:pt x="10603" y="322"/>
                  <a:pt x="10600" y="367"/>
                  <a:pt x="10600" y="441"/>
                </a:cubicBezTo>
                <a:cubicBezTo>
                  <a:pt x="10600" y="512"/>
                  <a:pt x="10603" y="557"/>
                  <a:pt x="10610" y="576"/>
                </a:cubicBezTo>
                <a:cubicBezTo>
                  <a:pt x="10616" y="595"/>
                  <a:pt x="10628" y="605"/>
                  <a:pt x="10646" y="605"/>
                </a:cubicBezTo>
                <a:cubicBezTo>
                  <a:pt x="10661" y="605"/>
                  <a:pt x="10672" y="598"/>
                  <a:pt x="10679" y="584"/>
                </a:cubicBezTo>
                <a:cubicBezTo>
                  <a:pt x="10685" y="571"/>
                  <a:pt x="10689" y="549"/>
                  <a:pt x="10689" y="519"/>
                </a:cubicBezTo>
                <a:cubicBezTo>
                  <a:pt x="10689" y="517"/>
                  <a:pt x="10689" y="513"/>
                  <a:pt x="10688" y="508"/>
                </a:cubicBezTo>
                <a:cubicBezTo>
                  <a:pt x="10688" y="502"/>
                  <a:pt x="10688" y="498"/>
                  <a:pt x="10688" y="495"/>
                </a:cubicBezTo>
                <a:close/>
                <a:moveTo>
                  <a:pt x="11144" y="517"/>
                </a:moveTo>
                <a:lnTo>
                  <a:pt x="11278" y="517"/>
                </a:lnTo>
                <a:lnTo>
                  <a:pt x="11278" y="530"/>
                </a:lnTo>
                <a:cubicBezTo>
                  <a:pt x="11278" y="590"/>
                  <a:pt x="11262" y="634"/>
                  <a:pt x="11231" y="664"/>
                </a:cubicBezTo>
                <a:cubicBezTo>
                  <a:pt x="11200" y="695"/>
                  <a:pt x="11153" y="710"/>
                  <a:pt x="11091" y="710"/>
                </a:cubicBezTo>
                <a:cubicBezTo>
                  <a:pt x="11060" y="710"/>
                  <a:pt x="11032" y="705"/>
                  <a:pt x="11007" y="696"/>
                </a:cubicBezTo>
                <a:cubicBezTo>
                  <a:pt x="10981" y="688"/>
                  <a:pt x="10962" y="675"/>
                  <a:pt x="10948" y="660"/>
                </a:cubicBezTo>
                <a:cubicBezTo>
                  <a:pt x="10932" y="642"/>
                  <a:pt x="10920" y="618"/>
                  <a:pt x="10913" y="588"/>
                </a:cubicBezTo>
                <a:cubicBezTo>
                  <a:pt x="10907" y="558"/>
                  <a:pt x="10903" y="511"/>
                  <a:pt x="10903" y="446"/>
                </a:cubicBezTo>
                <a:cubicBezTo>
                  <a:pt x="10903" y="374"/>
                  <a:pt x="10907" y="323"/>
                  <a:pt x="10914" y="295"/>
                </a:cubicBezTo>
                <a:cubicBezTo>
                  <a:pt x="10921" y="266"/>
                  <a:pt x="10932" y="243"/>
                  <a:pt x="10949" y="224"/>
                </a:cubicBezTo>
                <a:cubicBezTo>
                  <a:pt x="10965" y="207"/>
                  <a:pt x="10986" y="194"/>
                  <a:pt x="11011" y="185"/>
                </a:cubicBezTo>
                <a:cubicBezTo>
                  <a:pt x="11036" y="176"/>
                  <a:pt x="11065" y="172"/>
                  <a:pt x="11098" y="172"/>
                </a:cubicBezTo>
                <a:cubicBezTo>
                  <a:pt x="11131" y="172"/>
                  <a:pt x="11160" y="176"/>
                  <a:pt x="11185" y="186"/>
                </a:cubicBezTo>
                <a:cubicBezTo>
                  <a:pt x="11209" y="196"/>
                  <a:pt x="11229" y="210"/>
                  <a:pt x="11244" y="229"/>
                </a:cubicBezTo>
                <a:cubicBezTo>
                  <a:pt x="11257" y="244"/>
                  <a:pt x="11266" y="263"/>
                  <a:pt x="11272" y="286"/>
                </a:cubicBezTo>
                <a:cubicBezTo>
                  <a:pt x="11278" y="308"/>
                  <a:pt x="11280" y="345"/>
                  <a:pt x="11280" y="398"/>
                </a:cubicBezTo>
                <a:lnTo>
                  <a:pt x="11280" y="460"/>
                </a:lnTo>
                <a:lnTo>
                  <a:pt x="11048" y="460"/>
                </a:lnTo>
                <a:cubicBezTo>
                  <a:pt x="11048" y="462"/>
                  <a:pt x="11048" y="463"/>
                  <a:pt x="11048" y="466"/>
                </a:cubicBezTo>
                <a:cubicBezTo>
                  <a:pt x="11046" y="487"/>
                  <a:pt x="11046" y="502"/>
                  <a:pt x="11046" y="511"/>
                </a:cubicBezTo>
                <a:cubicBezTo>
                  <a:pt x="11046" y="547"/>
                  <a:pt x="11050" y="572"/>
                  <a:pt x="11057" y="586"/>
                </a:cubicBezTo>
                <a:cubicBezTo>
                  <a:pt x="11065" y="600"/>
                  <a:pt x="11078" y="607"/>
                  <a:pt x="11097" y="607"/>
                </a:cubicBezTo>
                <a:cubicBezTo>
                  <a:pt x="11113" y="607"/>
                  <a:pt x="11125" y="601"/>
                  <a:pt x="11133" y="590"/>
                </a:cubicBezTo>
                <a:cubicBezTo>
                  <a:pt x="11142" y="580"/>
                  <a:pt x="11146" y="563"/>
                  <a:pt x="11146" y="542"/>
                </a:cubicBezTo>
                <a:cubicBezTo>
                  <a:pt x="11146" y="537"/>
                  <a:pt x="11145" y="531"/>
                  <a:pt x="11144" y="521"/>
                </a:cubicBezTo>
                <a:cubicBezTo>
                  <a:pt x="11144" y="520"/>
                  <a:pt x="11144" y="518"/>
                  <a:pt x="11144" y="517"/>
                </a:cubicBezTo>
                <a:close/>
                <a:moveTo>
                  <a:pt x="11052" y="371"/>
                </a:moveTo>
                <a:lnTo>
                  <a:pt x="11148" y="371"/>
                </a:lnTo>
                <a:cubicBezTo>
                  <a:pt x="11148" y="371"/>
                  <a:pt x="11148" y="370"/>
                  <a:pt x="11148" y="369"/>
                </a:cubicBezTo>
                <a:cubicBezTo>
                  <a:pt x="11149" y="356"/>
                  <a:pt x="11149" y="347"/>
                  <a:pt x="11149" y="341"/>
                </a:cubicBezTo>
                <a:cubicBezTo>
                  <a:pt x="11149" y="317"/>
                  <a:pt x="11145" y="298"/>
                  <a:pt x="11137" y="286"/>
                </a:cubicBezTo>
                <a:cubicBezTo>
                  <a:pt x="11129" y="274"/>
                  <a:pt x="11116" y="268"/>
                  <a:pt x="11099" y="268"/>
                </a:cubicBezTo>
                <a:cubicBezTo>
                  <a:pt x="11082" y="268"/>
                  <a:pt x="11069" y="274"/>
                  <a:pt x="11062" y="286"/>
                </a:cubicBezTo>
                <a:cubicBezTo>
                  <a:pt x="11055" y="297"/>
                  <a:pt x="11051" y="317"/>
                  <a:pt x="11051" y="343"/>
                </a:cubicBezTo>
                <a:cubicBezTo>
                  <a:pt x="11051" y="351"/>
                  <a:pt x="11051" y="356"/>
                  <a:pt x="11051" y="360"/>
                </a:cubicBezTo>
                <a:cubicBezTo>
                  <a:pt x="11051" y="365"/>
                  <a:pt x="11051" y="368"/>
                  <a:pt x="11052" y="371"/>
                </a:cubicBezTo>
                <a:close/>
                <a:moveTo>
                  <a:pt x="11861" y="5"/>
                </a:moveTo>
                <a:lnTo>
                  <a:pt x="11861" y="909"/>
                </a:lnTo>
                <a:lnTo>
                  <a:pt x="11737" y="909"/>
                </a:lnTo>
                <a:lnTo>
                  <a:pt x="11737" y="5"/>
                </a:lnTo>
                <a:lnTo>
                  <a:pt x="11861" y="5"/>
                </a:lnTo>
                <a:close/>
                <a:moveTo>
                  <a:pt x="12326" y="466"/>
                </a:moveTo>
                <a:lnTo>
                  <a:pt x="12472" y="466"/>
                </a:lnTo>
                <a:lnTo>
                  <a:pt x="12472" y="485"/>
                </a:lnTo>
                <a:cubicBezTo>
                  <a:pt x="12472" y="523"/>
                  <a:pt x="12476" y="549"/>
                  <a:pt x="12485" y="565"/>
                </a:cubicBezTo>
                <a:cubicBezTo>
                  <a:pt x="12494" y="580"/>
                  <a:pt x="12508" y="588"/>
                  <a:pt x="12529" y="588"/>
                </a:cubicBezTo>
                <a:cubicBezTo>
                  <a:pt x="12546" y="588"/>
                  <a:pt x="12559" y="582"/>
                  <a:pt x="12569" y="570"/>
                </a:cubicBezTo>
                <a:cubicBezTo>
                  <a:pt x="12579" y="558"/>
                  <a:pt x="12584" y="543"/>
                  <a:pt x="12584" y="523"/>
                </a:cubicBezTo>
                <a:cubicBezTo>
                  <a:pt x="12584" y="490"/>
                  <a:pt x="12560" y="458"/>
                  <a:pt x="12513" y="428"/>
                </a:cubicBezTo>
                <a:cubicBezTo>
                  <a:pt x="12505" y="422"/>
                  <a:pt x="12499" y="418"/>
                  <a:pt x="12495" y="416"/>
                </a:cubicBezTo>
                <a:lnTo>
                  <a:pt x="12488" y="411"/>
                </a:lnTo>
                <a:cubicBezTo>
                  <a:pt x="12424" y="368"/>
                  <a:pt x="12384" y="335"/>
                  <a:pt x="12368" y="314"/>
                </a:cubicBezTo>
                <a:cubicBezTo>
                  <a:pt x="12357" y="297"/>
                  <a:pt x="12349" y="279"/>
                  <a:pt x="12343" y="258"/>
                </a:cubicBezTo>
                <a:cubicBezTo>
                  <a:pt x="12337" y="237"/>
                  <a:pt x="12334" y="215"/>
                  <a:pt x="12334" y="190"/>
                </a:cubicBezTo>
                <a:cubicBezTo>
                  <a:pt x="12334" y="131"/>
                  <a:pt x="12351" y="84"/>
                  <a:pt x="12386" y="51"/>
                </a:cubicBezTo>
                <a:cubicBezTo>
                  <a:pt x="12420" y="17"/>
                  <a:pt x="12468" y="0"/>
                  <a:pt x="12528" y="0"/>
                </a:cubicBezTo>
                <a:cubicBezTo>
                  <a:pt x="12594" y="0"/>
                  <a:pt x="12644" y="16"/>
                  <a:pt x="12678" y="50"/>
                </a:cubicBezTo>
                <a:cubicBezTo>
                  <a:pt x="12713" y="83"/>
                  <a:pt x="12730" y="131"/>
                  <a:pt x="12730" y="194"/>
                </a:cubicBezTo>
                <a:cubicBezTo>
                  <a:pt x="12730" y="196"/>
                  <a:pt x="12730" y="200"/>
                  <a:pt x="12730" y="205"/>
                </a:cubicBezTo>
                <a:cubicBezTo>
                  <a:pt x="12729" y="210"/>
                  <a:pt x="12729" y="213"/>
                  <a:pt x="12729" y="216"/>
                </a:cubicBezTo>
                <a:lnTo>
                  <a:pt x="12586" y="216"/>
                </a:lnTo>
                <a:lnTo>
                  <a:pt x="12586" y="207"/>
                </a:lnTo>
                <a:cubicBezTo>
                  <a:pt x="12586" y="178"/>
                  <a:pt x="12582" y="155"/>
                  <a:pt x="12572" y="140"/>
                </a:cubicBezTo>
                <a:cubicBezTo>
                  <a:pt x="12563" y="125"/>
                  <a:pt x="12550" y="117"/>
                  <a:pt x="12532" y="117"/>
                </a:cubicBezTo>
                <a:cubicBezTo>
                  <a:pt x="12517" y="117"/>
                  <a:pt x="12505" y="123"/>
                  <a:pt x="12496" y="133"/>
                </a:cubicBezTo>
                <a:cubicBezTo>
                  <a:pt x="12487" y="144"/>
                  <a:pt x="12482" y="158"/>
                  <a:pt x="12482" y="176"/>
                </a:cubicBezTo>
                <a:cubicBezTo>
                  <a:pt x="12482" y="205"/>
                  <a:pt x="12508" y="235"/>
                  <a:pt x="12560" y="268"/>
                </a:cubicBezTo>
                <a:cubicBezTo>
                  <a:pt x="12569" y="274"/>
                  <a:pt x="12576" y="278"/>
                  <a:pt x="12581" y="282"/>
                </a:cubicBezTo>
                <a:cubicBezTo>
                  <a:pt x="12586" y="284"/>
                  <a:pt x="12591" y="288"/>
                  <a:pt x="12599" y="293"/>
                </a:cubicBezTo>
                <a:cubicBezTo>
                  <a:pt x="12654" y="328"/>
                  <a:pt x="12690" y="358"/>
                  <a:pt x="12706" y="382"/>
                </a:cubicBezTo>
                <a:cubicBezTo>
                  <a:pt x="12715" y="398"/>
                  <a:pt x="12723" y="415"/>
                  <a:pt x="12728" y="435"/>
                </a:cubicBezTo>
                <a:cubicBezTo>
                  <a:pt x="12733" y="455"/>
                  <a:pt x="12736" y="477"/>
                  <a:pt x="12736" y="500"/>
                </a:cubicBezTo>
                <a:cubicBezTo>
                  <a:pt x="12736" y="568"/>
                  <a:pt x="12718" y="620"/>
                  <a:pt x="12683" y="657"/>
                </a:cubicBezTo>
                <a:cubicBezTo>
                  <a:pt x="12647" y="694"/>
                  <a:pt x="12597" y="712"/>
                  <a:pt x="12531" y="712"/>
                </a:cubicBezTo>
                <a:cubicBezTo>
                  <a:pt x="12462" y="712"/>
                  <a:pt x="12411" y="695"/>
                  <a:pt x="12376" y="660"/>
                </a:cubicBezTo>
                <a:cubicBezTo>
                  <a:pt x="12341" y="624"/>
                  <a:pt x="12324" y="572"/>
                  <a:pt x="12324" y="503"/>
                </a:cubicBezTo>
                <a:cubicBezTo>
                  <a:pt x="12324" y="498"/>
                  <a:pt x="12324" y="494"/>
                  <a:pt x="12324" y="489"/>
                </a:cubicBezTo>
                <a:cubicBezTo>
                  <a:pt x="12325" y="484"/>
                  <a:pt x="12325" y="476"/>
                  <a:pt x="12326" y="466"/>
                </a:cubicBezTo>
                <a:close/>
                <a:moveTo>
                  <a:pt x="12786" y="185"/>
                </a:moveTo>
                <a:lnTo>
                  <a:pt x="12927" y="185"/>
                </a:lnTo>
                <a:lnTo>
                  <a:pt x="12977" y="514"/>
                </a:lnTo>
                <a:lnTo>
                  <a:pt x="13027" y="185"/>
                </a:lnTo>
                <a:lnTo>
                  <a:pt x="13168" y="185"/>
                </a:lnTo>
                <a:lnTo>
                  <a:pt x="13067" y="655"/>
                </a:lnTo>
                <a:cubicBezTo>
                  <a:pt x="13047" y="745"/>
                  <a:pt x="13025" y="803"/>
                  <a:pt x="13001" y="829"/>
                </a:cubicBezTo>
                <a:cubicBezTo>
                  <a:pt x="12977" y="855"/>
                  <a:pt x="12939" y="868"/>
                  <a:pt x="12886" y="868"/>
                </a:cubicBezTo>
                <a:cubicBezTo>
                  <a:pt x="12878" y="868"/>
                  <a:pt x="12870" y="867"/>
                  <a:pt x="12860" y="867"/>
                </a:cubicBezTo>
                <a:cubicBezTo>
                  <a:pt x="12851" y="866"/>
                  <a:pt x="12840" y="864"/>
                  <a:pt x="12827" y="863"/>
                </a:cubicBezTo>
                <a:lnTo>
                  <a:pt x="12827" y="756"/>
                </a:lnTo>
                <a:cubicBezTo>
                  <a:pt x="12828" y="756"/>
                  <a:pt x="12829" y="756"/>
                  <a:pt x="12830" y="756"/>
                </a:cubicBezTo>
                <a:cubicBezTo>
                  <a:pt x="12840" y="757"/>
                  <a:pt x="12847" y="758"/>
                  <a:pt x="12852" y="758"/>
                </a:cubicBezTo>
                <a:cubicBezTo>
                  <a:pt x="12868" y="758"/>
                  <a:pt x="12880" y="755"/>
                  <a:pt x="12888" y="749"/>
                </a:cubicBezTo>
                <a:cubicBezTo>
                  <a:pt x="12895" y="742"/>
                  <a:pt x="12899" y="733"/>
                  <a:pt x="12899" y="720"/>
                </a:cubicBezTo>
                <a:cubicBezTo>
                  <a:pt x="12899" y="713"/>
                  <a:pt x="12896" y="695"/>
                  <a:pt x="12891" y="668"/>
                </a:cubicBezTo>
                <a:cubicBezTo>
                  <a:pt x="12888" y="659"/>
                  <a:pt x="12887" y="651"/>
                  <a:pt x="12886" y="646"/>
                </a:cubicBezTo>
                <a:lnTo>
                  <a:pt x="12786" y="185"/>
                </a:lnTo>
                <a:close/>
                <a:moveTo>
                  <a:pt x="13205" y="534"/>
                </a:moveTo>
                <a:lnTo>
                  <a:pt x="13332" y="535"/>
                </a:lnTo>
                <a:cubicBezTo>
                  <a:pt x="13334" y="561"/>
                  <a:pt x="13339" y="580"/>
                  <a:pt x="13348" y="593"/>
                </a:cubicBezTo>
                <a:cubicBezTo>
                  <a:pt x="13356" y="605"/>
                  <a:pt x="13370" y="611"/>
                  <a:pt x="13387" y="611"/>
                </a:cubicBezTo>
                <a:cubicBezTo>
                  <a:pt x="13402" y="611"/>
                  <a:pt x="13413" y="607"/>
                  <a:pt x="13422" y="598"/>
                </a:cubicBezTo>
                <a:cubicBezTo>
                  <a:pt x="13432" y="590"/>
                  <a:pt x="13436" y="579"/>
                  <a:pt x="13436" y="566"/>
                </a:cubicBezTo>
                <a:cubicBezTo>
                  <a:pt x="13436" y="555"/>
                  <a:pt x="13433" y="545"/>
                  <a:pt x="13427" y="538"/>
                </a:cubicBezTo>
                <a:cubicBezTo>
                  <a:pt x="13420" y="530"/>
                  <a:pt x="13406" y="521"/>
                  <a:pt x="13384" y="511"/>
                </a:cubicBezTo>
                <a:cubicBezTo>
                  <a:pt x="13380" y="508"/>
                  <a:pt x="13372" y="505"/>
                  <a:pt x="13362" y="500"/>
                </a:cubicBezTo>
                <a:cubicBezTo>
                  <a:pt x="13311" y="476"/>
                  <a:pt x="13275" y="454"/>
                  <a:pt x="13255" y="433"/>
                </a:cubicBezTo>
                <a:cubicBezTo>
                  <a:pt x="13240" y="419"/>
                  <a:pt x="13229" y="403"/>
                  <a:pt x="13221" y="384"/>
                </a:cubicBezTo>
                <a:cubicBezTo>
                  <a:pt x="13214" y="365"/>
                  <a:pt x="13210" y="345"/>
                  <a:pt x="13210" y="324"/>
                </a:cubicBezTo>
                <a:cubicBezTo>
                  <a:pt x="13210" y="278"/>
                  <a:pt x="13226" y="241"/>
                  <a:pt x="13257" y="213"/>
                </a:cubicBezTo>
                <a:cubicBezTo>
                  <a:pt x="13289" y="185"/>
                  <a:pt x="13332" y="172"/>
                  <a:pt x="13386" y="172"/>
                </a:cubicBezTo>
                <a:cubicBezTo>
                  <a:pt x="13441" y="172"/>
                  <a:pt x="13485" y="185"/>
                  <a:pt x="13515" y="212"/>
                </a:cubicBezTo>
                <a:cubicBezTo>
                  <a:pt x="13545" y="238"/>
                  <a:pt x="13560" y="276"/>
                  <a:pt x="13560" y="326"/>
                </a:cubicBezTo>
                <a:lnTo>
                  <a:pt x="13560" y="335"/>
                </a:lnTo>
                <a:lnTo>
                  <a:pt x="13435" y="335"/>
                </a:lnTo>
                <a:cubicBezTo>
                  <a:pt x="13435" y="309"/>
                  <a:pt x="13431" y="291"/>
                  <a:pt x="13423" y="280"/>
                </a:cubicBezTo>
                <a:cubicBezTo>
                  <a:pt x="13416" y="269"/>
                  <a:pt x="13405" y="264"/>
                  <a:pt x="13388" y="264"/>
                </a:cubicBezTo>
                <a:cubicBezTo>
                  <a:pt x="13374" y="264"/>
                  <a:pt x="13362" y="268"/>
                  <a:pt x="13354" y="276"/>
                </a:cubicBezTo>
                <a:cubicBezTo>
                  <a:pt x="13345" y="283"/>
                  <a:pt x="13341" y="294"/>
                  <a:pt x="13341" y="306"/>
                </a:cubicBezTo>
                <a:cubicBezTo>
                  <a:pt x="13341" y="329"/>
                  <a:pt x="13362" y="349"/>
                  <a:pt x="13405" y="368"/>
                </a:cubicBezTo>
                <a:cubicBezTo>
                  <a:pt x="13411" y="371"/>
                  <a:pt x="13416" y="373"/>
                  <a:pt x="13419" y="374"/>
                </a:cubicBezTo>
                <a:cubicBezTo>
                  <a:pt x="13477" y="400"/>
                  <a:pt x="13516" y="426"/>
                  <a:pt x="13536" y="451"/>
                </a:cubicBezTo>
                <a:cubicBezTo>
                  <a:pt x="13556" y="475"/>
                  <a:pt x="13565" y="508"/>
                  <a:pt x="13565" y="548"/>
                </a:cubicBezTo>
                <a:cubicBezTo>
                  <a:pt x="13565" y="599"/>
                  <a:pt x="13550" y="639"/>
                  <a:pt x="13518" y="667"/>
                </a:cubicBezTo>
                <a:cubicBezTo>
                  <a:pt x="13486" y="695"/>
                  <a:pt x="13441" y="710"/>
                  <a:pt x="13382" y="710"/>
                </a:cubicBezTo>
                <a:cubicBezTo>
                  <a:pt x="13326" y="710"/>
                  <a:pt x="13282" y="695"/>
                  <a:pt x="13251" y="667"/>
                </a:cubicBezTo>
                <a:cubicBezTo>
                  <a:pt x="13220" y="638"/>
                  <a:pt x="13205" y="598"/>
                  <a:pt x="13205" y="547"/>
                </a:cubicBezTo>
                <a:lnTo>
                  <a:pt x="13205" y="534"/>
                </a:lnTo>
                <a:close/>
                <a:moveTo>
                  <a:pt x="13874" y="694"/>
                </a:moveTo>
                <a:cubicBezTo>
                  <a:pt x="13857" y="698"/>
                  <a:pt x="13841" y="700"/>
                  <a:pt x="13829" y="702"/>
                </a:cubicBezTo>
                <a:cubicBezTo>
                  <a:pt x="13816" y="703"/>
                  <a:pt x="13805" y="704"/>
                  <a:pt x="13795" y="704"/>
                </a:cubicBezTo>
                <a:cubicBezTo>
                  <a:pt x="13767" y="704"/>
                  <a:pt x="13743" y="700"/>
                  <a:pt x="13723" y="691"/>
                </a:cubicBezTo>
                <a:cubicBezTo>
                  <a:pt x="13703" y="681"/>
                  <a:pt x="13689" y="668"/>
                  <a:pt x="13679" y="651"/>
                </a:cubicBezTo>
                <a:cubicBezTo>
                  <a:pt x="13673" y="639"/>
                  <a:pt x="13669" y="624"/>
                  <a:pt x="13666" y="607"/>
                </a:cubicBezTo>
                <a:cubicBezTo>
                  <a:pt x="13664" y="589"/>
                  <a:pt x="13662" y="562"/>
                  <a:pt x="13662" y="525"/>
                </a:cubicBezTo>
                <a:lnTo>
                  <a:pt x="13662" y="462"/>
                </a:lnTo>
                <a:lnTo>
                  <a:pt x="13662" y="291"/>
                </a:lnTo>
                <a:lnTo>
                  <a:pt x="13607" y="291"/>
                </a:lnTo>
                <a:lnTo>
                  <a:pt x="13607" y="185"/>
                </a:lnTo>
                <a:lnTo>
                  <a:pt x="13662" y="185"/>
                </a:lnTo>
                <a:lnTo>
                  <a:pt x="13662" y="44"/>
                </a:lnTo>
                <a:lnTo>
                  <a:pt x="13806" y="44"/>
                </a:lnTo>
                <a:lnTo>
                  <a:pt x="13806" y="185"/>
                </a:lnTo>
                <a:lnTo>
                  <a:pt x="13874" y="185"/>
                </a:lnTo>
                <a:lnTo>
                  <a:pt x="13874" y="291"/>
                </a:lnTo>
                <a:lnTo>
                  <a:pt x="13806" y="291"/>
                </a:lnTo>
                <a:lnTo>
                  <a:pt x="13806" y="499"/>
                </a:lnTo>
                <a:cubicBezTo>
                  <a:pt x="13806" y="544"/>
                  <a:pt x="13809" y="571"/>
                  <a:pt x="13816" y="581"/>
                </a:cubicBezTo>
                <a:cubicBezTo>
                  <a:pt x="13822" y="591"/>
                  <a:pt x="13835" y="597"/>
                  <a:pt x="13853" y="597"/>
                </a:cubicBezTo>
                <a:cubicBezTo>
                  <a:pt x="13857" y="597"/>
                  <a:pt x="13862" y="596"/>
                  <a:pt x="13869" y="595"/>
                </a:cubicBezTo>
                <a:cubicBezTo>
                  <a:pt x="13871" y="595"/>
                  <a:pt x="13873" y="595"/>
                  <a:pt x="13874" y="595"/>
                </a:cubicBezTo>
                <a:lnTo>
                  <a:pt x="13874" y="694"/>
                </a:lnTo>
                <a:close/>
                <a:moveTo>
                  <a:pt x="14183" y="517"/>
                </a:moveTo>
                <a:lnTo>
                  <a:pt x="14317" y="517"/>
                </a:lnTo>
                <a:lnTo>
                  <a:pt x="14317" y="530"/>
                </a:lnTo>
                <a:cubicBezTo>
                  <a:pt x="14317" y="590"/>
                  <a:pt x="14301" y="634"/>
                  <a:pt x="14270" y="664"/>
                </a:cubicBezTo>
                <a:cubicBezTo>
                  <a:pt x="14239" y="695"/>
                  <a:pt x="14192" y="710"/>
                  <a:pt x="14130" y="710"/>
                </a:cubicBezTo>
                <a:cubicBezTo>
                  <a:pt x="14099" y="710"/>
                  <a:pt x="14071" y="705"/>
                  <a:pt x="14046" y="696"/>
                </a:cubicBezTo>
                <a:cubicBezTo>
                  <a:pt x="14020" y="688"/>
                  <a:pt x="14001" y="675"/>
                  <a:pt x="13986" y="660"/>
                </a:cubicBezTo>
                <a:cubicBezTo>
                  <a:pt x="13971" y="642"/>
                  <a:pt x="13959" y="618"/>
                  <a:pt x="13952" y="588"/>
                </a:cubicBezTo>
                <a:cubicBezTo>
                  <a:pt x="13946" y="558"/>
                  <a:pt x="13942" y="511"/>
                  <a:pt x="13942" y="446"/>
                </a:cubicBezTo>
                <a:cubicBezTo>
                  <a:pt x="13942" y="374"/>
                  <a:pt x="13946" y="323"/>
                  <a:pt x="13953" y="295"/>
                </a:cubicBezTo>
                <a:cubicBezTo>
                  <a:pt x="13960" y="266"/>
                  <a:pt x="13971" y="243"/>
                  <a:pt x="13988" y="224"/>
                </a:cubicBezTo>
                <a:cubicBezTo>
                  <a:pt x="14004" y="207"/>
                  <a:pt x="14025" y="194"/>
                  <a:pt x="14050" y="185"/>
                </a:cubicBezTo>
                <a:cubicBezTo>
                  <a:pt x="14075" y="176"/>
                  <a:pt x="14103" y="172"/>
                  <a:pt x="14136" y="172"/>
                </a:cubicBezTo>
                <a:cubicBezTo>
                  <a:pt x="14170" y="172"/>
                  <a:pt x="14199" y="176"/>
                  <a:pt x="14223" y="186"/>
                </a:cubicBezTo>
                <a:cubicBezTo>
                  <a:pt x="14248" y="196"/>
                  <a:pt x="14268" y="210"/>
                  <a:pt x="14283" y="229"/>
                </a:cubicBezTo>
                <a:cubicBezTo>
                  <a:pt x="14296" y="244"/>
                  <a:pt x="14305" y="263"/>
                  <a:pt x="14311" y="286"/>
                </a:cubicBezTo>
                <a:cubicBezTo>
                  <a:pt x="14316" y="308"/>
                  <a:pt x="14319" y="345"/>
                  <a:pt x="14319" y="398"/>
                </a:cubicBezTo>
                <a:lnTo>
                  <a:pt x="14319" y="460"/>
                </a:lnTo>
                <a:lnTo>
                  <a:pt x="14087" y="460"/>
                </a:lnTo>
                <a:cubicBezTo>
                  <a:pt x="14087" y="462"/>
                  <a:pt x="14086" y="463"/>
                  <a:pt x="14086" y="466"/>
                </a:cubicBezTo>
                <a:cubicBezTo>
                  <a:pt x="14085" y="487"/>
                  <a:pt x="14085" y="502"/>
                  <a:pt x="14085" y="511"/>
                </a:cubicBezTo>
                <a:cubicBezTo>
                  <a:pt x="14085" y="547"/>
                  <a:pt x="14089" y="572"/>
                  <a:pt x="14096" y="586"/>
                </a:cubicBezTo>
                <a:cubicBezTo>
                  <a:pt x="14104" y="600"/>
                  <a:pt x="14117" y="607"/>
                  <a:pt x="14136" y="607"/>
                </a:cubicBezTo>
                <a:cubicBezTo>
                  <a:pt x="14152" y="607"/>
                  <a:pt x="14164" y="601"/>
                  <a:pt x="14172" y="590"/>
                </a:cubicBezTo>
                <a:cubicBezTo>
                  <a:pt x="14180" y="580"/>
                  <a:pt x="14185" y="563"/>
                  <a:pt x="14185" y="542"/>
                </a:cubicBezTo>
                <a:cubicBezTo>
                  <a:pt x="14185" y="537"/>
                  <a:pt x="14184" y="531"/>
                  <a:pt x="14183" y="521"/>
                </a:cubicBezTo>
                <a:cubicBezTo>
                  <a:pt x="14183" y="520"/>
                  <a:pt x="14183" y="518"/>
                  <a:pt x="14183" y="517"/>
                </a:cubicBezTo>
                <a:close/>
                <a:moveTo>
                  <a:pt x="14090" y="371"/>
                </a:moveTo>
                <a:lnTo>
                  <a:pt x="14186" y="371"/>
                </a:lnTo>
                <a:cubicBezTo>
                  <a:pt x="14186" y="371"/>
                  <a:pt x="14186" y="370"/>
                  <a:pt x="14186" y="369"/>
                </a:cubicBezTo>
                <a:cubicBezTo>
                  <a:pt x="14188" y="356"/>
                  <a:pt x="14188" y="347"/>
                  <a:pt x="14188" y="341"/>
                </a:cubicBezTo>
                <a:cubicBezTo>
                  <a:pt x="14188" y="317"/>
                  <a:pt x="14184" y="298"/>
                  <a:pt x="14176" y="286"/>
                </a:cubicBezTo>
                <a:cubicBezTo>
                  <a:pt x="14168" y="274"/>
                  <a:pt x="14155" y="268"/>
                  <a:pt x="14138" y="268"/>
                </a:cubicBezTo>
                <a:cubicBezTo>
                  <a:pt x="14121" y="268"/>
                  <a:pt x="14108" y="274"/>
                  <a:pt x="14101" y="286"/>
                </a:cubicBezTo>
                <a:cubicBezTo>
                  <a:pt x="14093" y="297"/>
                  <a:pt x="14090" y="317"/>
                  <a:pt x="14090" y="343"/>
                </a:cubicBezTo>
                <a:cubicBezTo>
                  <a:pt x="14090" y="351"/>
                  <a:pt x="14090" y="356"/>
                  <a:pt x="14090" y="360"/>
                </a:cubicBezTo>
                <a:cubicBezTo>
                  <a:pt x="14090" y="365"/>
                  <a:pt x="14090" y="368"/>
                  <a:pt x="14090" y="371"/>
                </a:cubicBez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Freeform 53"/>
          <p:cNvSpPr>
            <a:spLocks noEditPoints="1"/>
          </p:cNvSpPr>
          <p:nvPr userDrawn="1"/>
        </p:nvSpPr>
        <p:spPr bwMode="auto">
          <a:xfrm>
            <a:off x="8597900" y="4125913"/>
            <a:ext cx="182563" cy="98425"/>
          </a:xfrm>
          <a:custGeom>
            <a:avLst/>
            <a:gdLst>
              <a:gd name="T0" fmla="*/ 0 w 1004"/>
              <a:gd name="T1" fmla="*/ 524 h 538"/>
              <a:gd name="T2" fmla="*/ 0 w 1004"/>
              <a:gd name="T3" fmla="*/ 13 h 538"/>
              <a:gd name="T4" fmla="*/ 127 w 1004"/>
              <a:gd name="T5" fmla="*/ 13 h 538"/>
              <a:gd name="T6" fmla="*/ 127 w 1004"/>
              <a:gd name="T7" fmla="*/ 74 h 538"/>
              <a:gd name="T8" fmla="*/ 178 w 1004"/>
              <a:gd name="T9" fmla="*/ 20 h 538"/>
              <a:gd name="T10" fmla="*/ 245 w 1004"/>
              <a:gd name="T11" fmla="*/ 3 h 538"/>
              <a:gd name="T12" fmla="*/ 305 w 1004"/>
              <a:gd name="T13" fmla="*/ 21 h 538"/>
              <a:gd name="T14" fmla="*/ 344 w 1004"/>
              <a:gd name="T15" fmla="*/ 74 h 538"/>
              <a:gd name="T16" fmla="*/ 396 w 1004"/>
              <a:gd name="T17" fmla="*/ 20 h 538"/>
              <a:gd name="T18" fmla="*/ 462 w 1004"/>
              <a:gd name="T19" fmla="*/ 3 h 538"/>
              <a:gd name="T20" fmla="*/ 546 w 1004"/>
              <a:gd name="T21" fmla="*/ 43 h 538"/>
              <a:gd name="T22" fmla="*/ 572 w 1004"/>
              <a:gd name="T23" fmla="*/ 168 h 538"/>
              <a:gd name="T24" fmla="*/ 572 w 1004"/>
              <a:gd name="T25" fmla="*/ 524 h 538"/>
              <a:gd name="T26" fmla="*/ 435 w 1004"/>
              <a:gd name="T27" fmla="*/ 524 h 538"/>
              <a:gd name="T28" fmla="*/ 435 w 1004"/>
              <a:gd name="T29" fmla="*/ 201 h 538"/>
              <a:gd name="T30" fmla="*/ 428 w 1004"/>
              <a:gd name="T31" fmla="*/ 131 h 538"/>
              <a:gd name="T32" fmla="*/ 401 w 1004"/>
              <a:gd name="T33" fmla="*/ 117 h 538"/>
              <a:gd name="T34" fmla="*/ 365 w 1004"/>
              <a:gd name="T35" fmla="*/ 141 h 538"/>
              <a:gd name="T36" fmla="*/ 352 w 1004"/>
              <a:gd name="T37" fmla="*/ 205 h 538"/>
              <a:gd name="T38" fmla="*/ 352 w 1004"/>
              <a:gd name="T39" fmla="*/ 524 h 538"/>
              <a:gd name="T40" fmla="*/ 218 w 1004"/>
              <a:gd name="T41" fmla="*/ 524 h 538"/>
              <a:gd name="T42" fmla="*/ 218 w 1004"/>
              <a:gd name="T43" fmla="*/ 201 h 538"/>
              <a:gd name="T44" fmla="*/ 211 w 1004"/>
              <a:gd name="T45" fmla="*/ 131 h 538"/>
              <a:gd name="T46" fmla="*/ 184 w 1004"/>
              <a:gd name="T47" fmla="*/ 117 h 538"/>
              <a:gd name="T48" fmla="*/ 148 w 1004"/>
              <a:gd name="T49" fmla="*/ 141 h 538"/>
              <a:gd name="T50" fmla="*/ 135 w 1004"/>
              <a:gd name="T51" fmla="*/ 205 h 538"/>
              <a:gd name="T52" fmla="*/ 135 w 1004"/>
              <a:gd name="T53" fmla="*/ 524 h 538"/>
              <a:gd name="T54" fmla="*/ 0 w 1004"/>
              <a:gd name="T55" fmla="*/ 524 h 538"/>
              <a:gd name="T56" fmla="*/ 644 w 1004"/>
              <a:gd name="T57" fmla="*/ 362 h 538"/>
              <a:gd name="T58" fmla="*/ 771 w 1004"/>
              <a:gd name="T59" fmla="*/ 363 h 538"/>
              <a:gd name="T60" fmla="*/ 787 w 1004"/>
              <a:gd name="T61" fmla="*/ 421 h 538"/>
              <a:gd name="T62" fmla="*/ 826 w 1004"/>
              <a:gd name="T63" fmla="*/ 439 h 538"/>
              <a:gd name="T64" fmla="*/ 861 w 1004"/>
              <a:gd name="T65" fmla="*/ 426 h 538"/>
              <a:gd name="T66" fmla="*/ 875 w 1004"/>
              <a:gd name="T67" fmla="*/ 394 h 538"/>
              <a:gd name="T68" fmla="*/ 866 w 1004"/>
              <a:gd name="T69" fmla="*/ 366 h 538"/>
              <a:gd name="T70" fmla="*/ 823 w 1004"/>
              <a:gd name="T71" fmla="*/ 339 h 538"/>
              <a:gd name="T72" fmla="*/ 801 w 1004"/>
              <a:gd name="T73" fmla="*/ 328 h 538"/>
              <a:gd name="T74" fmla="*/ 694 w 1004"/>
              <a:gd name="T75" fmla="*/ 261 h 538"/>
              <a:gd name="T76" fmla="*/ 660 w 1004"/>
              <a:gd name="T77" fmla="*/ 212 h 538"/>
              <a:gd name="T78" fmla="*/ 649 w 1004"/>
              <a:gd name="T79" fmla="*/ 152 h 538"/>
              <a:gd name="T80" fmla="*/ 696 w 1004"/>
              <a:gd name="T81" fmla="*/ 41 h 538"/>
              <a:gd name="T82" fmla="*/ 825 w 1004"/>
              <a:gd name="T83" fmla="*/ 0 h 538"/>
              <a:gd name="T84" fmla="*/ 954 w 1004"/>
              <a:gd name="T85" fmla="*/ 40 h 538"/>
              <a:gd name="T86" fmla="*/ 999 w 1004"/>
              <a:gd name="T87" fmla="*/ 154 h 538"/>
              <a:gd name="T88" fmla="*/ 999 w 1004"/>
              <a:gd name="T89" fmla="*/ 163 h 538"/>
              <a:gd name="T90" fmla="*/ 874 w 1004"/>
              <a:gd name="T91" fmla="*/ 163 h 538"/>
              <a:gd name="T92" fmla="*/ 862 w 1004"/>
              <a:gd name="T93" fmla="*/ 108 h 538"/>
              <a:gd name="T94" fmla="*/ 827 w 1004"/>
              <a:gd name="T95" fmla="*/ 92 h 538"/>
              <a:gd name="T96" fmla="*/ 793 w 1004"/>
              <a:gd name="T97" fmla="*/ 104 h 538"/>
              <a:gd name="T98" fmla="*/ 780 w 1004"/>
              <a:gd name="T99" fmla="*/ 134 h 538"/>
              <a:gd name="T100" fmla="*/ 844 w 1004"/>
              <a:gd name="T101" fmla="*/ 196 h 538"/>
              <a:gd name="T102" fmla="*/ 858 w 1004"/>
              <a:gd name="T103" fmla="*/ 202 h 538"/>
              <a:gd name="T104" fmla="*/ 975 w 1004"/>
              <a:gd name="T105" fmla="*/ 279 h 538"/>
              <a:gd name="T106" fmla="*/ 1004 w 1004"/>
              <a:gd name="T107" fmla="*/ 376 h 538"/>
              <a:gd name="T108" fmla="*/ 957 w 1004"/>
              <a:gd name="T109" fmla="*/ 495 h 538"/>
              <a:gd name="T110" fmla="*/ 821 w 1004"/>
              <a:gd name="T111" fmla="*/ 538 h 538"/>
              <a:gd name="T112" fmla="*/ 690 w 1004"/>
              <a:gd name="T113" fmla="*/ 495 h 538"/>
              <a:gd name="T114" fmla="*/ 644 w 1004"/>
              <a:gd name="T115" fmla="*/ 375 h 538"/>
              <a:gd name="T116" fmla="*/ 644 w 1004"/>
              <a:gd name="T117" fmla="*/ 36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4" h="538">
                <a:moveTo>
                  <a:pt x="0" y="524"/>
                </a:moveTo>
                <a:lnTo>
                  <a:pt x="0" y="13"/>
                </a:lnTo>
                <a:lnTo>
                  <a:pt x="127" y="13"/>
                </a:lnTo>
                <a:lnTo>
                  <a:pt x="127" y="74"/>
                </a:lnTo>
                <a:cubicBezTo>
                  <a:pt x="142" y="49"/>
                  <a:pt x="159" y="32"/>
                  <a:pt x="178" y="20"/>
                </a:cubicBezTo>
                <a:cubicBezTo>
                  <a:pt x="197" y="9"/>
                  <a:pt x="219" y="3"/>
                  <a:pt x="245" y="3"/>
                </a:cubicBezTo>
                <a:cubicBezTo>
                  <a:pt x="268" y="3"/>
                  <a:pt x="288" y="9"/>
                  <a:pt x="305" y="21"/>
                </a:cubicBezTo>
                <a:cubicBezTo>
                  <a:pt x="322" y="33"/>
                  <a:pt x="335" y="51"/>
                  <a:pt x="344" y="74"/>
                </a:cubicBezTo>
                <a:cubicBezTo>
                  <a:pt x="359" y="50"/>
                  <a:pt x="377" y="32"/>
                  <a:pt x="396" y="20"/>
                </a:cubicBezTo>
                <a:cubicBezTo>
                  <a:pt x="415" y="9"/>
                  <a:pt x="437" y="3"/>
                  <a:pt x="462" y="3"/>
                </a:cubicBezTo>
                <a:cubicBezTo>
                  <a:pt x="500" y="3"/>
                  <a:pt x="528" y="16"/>
                  <a:pt x="546" y="43"/>
                </a:cubicBezTo>
                <a:cubicBezTo>
                  <a:pt x="563" y="69"/>
                  <a:pt x="572" y="111"/>
                  <a:pt x="572" y="168"/>
                </a:cubicBezTo>
                <a:lnTo>
                  <a:pt x="572" y="524"/>
                </a:lnTo>
                <a:lnTo>
                  <a:pt x="435" y="524"/>
                </a:lnTo>
                <a:lnTo>
                  <a:pt x="435" y="201"/>
                </a:lnTo>
                <a:cubicBezTo>
                  <a:pt x="435" y="164"/>
                  <a:pt x="433" y="141"/>
                  <a:pt x="428" y="131"/>
                </a:cubicBezTo>
                <a:cubicBezTo>
                  <a:pt x="422" y="122"/>
                  <a:pt x="414" y="117"/>
                  <a:pt x="401" y="117"/>
                </a:cubicBezTo>
                <a:cubicBezTo>
                  <a:pt x="386" y="117"/>
                  <a:pt x="374" y="125"/>
                  <a:pt x="365" y="141"/>
                </a:cubicBezTo>
                <a:cubicBezTo>
                  <a:pt x="356" y="156"/>
                  <a:pt x="352" y="178"/>
                  <a:pt x="352" y="205"/>
                </a:cubicBezTo>
                <a:lnTo>
                  <a:pt x="352" y="524"/>
                </a:lnTo>
                <a:lnTo>
                  <a:pt x="218" y="524"/>
                </a:lnTo>
                <a:lnTo>
                  <a:pt x="218" y="201"/>
                </a:lnTo>
                <a:cubicBezTo>
                  <a:pt x="218" y="164"/>
                  <a:pt x="216" y="141"/>
                  <a:pt x="211" y="131"/>
                </a:cubicBezTo>
                <a:cubicBezTo>
                  <a:pt x="206" y="122"/>
                  <a:pt x="197" y="117"/>
                  <a:pt x="184" y="117"/>
                </a:cubicBezTo>
                <a:cubicBezTo>
                  <a:pt x="169" y="117"/>
                  <a:pt x="157" y="125"/>
                  <a:pt x="148" y="141"/>
                </a:cubicBezTo>
                <a:cubicBezTo>
                  <a:pt x="139" y="156"/>
                  <a:pt x="135" y="178"/>
                  <a:pt x="135" y="205"/>
                </a:cubicBezTo>
                <a:lnTo>
                  <a:pt x="135" y="524"/>
                </a:lnTo>
                <a:lnTo>
                  <a:pt x="0" y="524"/>
                </a:lnTo>
                <a:close/>
                <a:moveTo>
                  <a:pt x="644" y="362"/>
                </a:moveTo>
                <a:lnTo>
                  <a:pt x="771" y="363"/>
                </a:lnTo>
                <a:cubicBezTo>
                  <a:pt x="773" y="389"/>
                  <a:pt x="778" y="408"/>
                  <a:pt x="787" y="421"/>
                </a:cubicBezTo>
                <a:cubicBezTo>
                  <a:pt x="796" y="433"/>
                  <a:pt x="809" y="439"/>
                  <a:pt x="826" y="439"/>
                </a:cubicBezTo>
                <a:cubicBezTo>
                  <a:pt x="841" y="439"/>
                  <a:pt x="852" y="435"/>
                  <a:pt x="861" y="426"/>
                </a:cubicBezTo>
                <a:cubicBezTo>
                  <a:pt x="871" y="418"/>
                  <a:pt x="875" y="407"/>
                  <a:pt x="875" y="394"/>
                </a:cubicBezTo>
                <a:cubicBezTo>
                  <a:pt x="875" y="383"/>
                  <a:pt x="872" y="373"/>
                  <a:pt x="866" y="366"/>
                </a:cubicBezTo>
                <a:cubicBezTo>
                  <a:pt x="859" y="358"/>
                  <a:pt x="845" y="349"/>
                  <a:pt x="823" y="339"/>
                </a:cubicBezTo>
                <a:cubicBezTo>
                  <a:pt x="819" y="336"/>
                  <a:pt x="811" y="333"/>
                  <a:pt x="801" y="328"/>
                </a:cubicBezTo>
                <a:cubicBezTo>
                  <a:pt x="750" y="304"/>
                  <a:pt x="714" y="282"/>
                  <a:pt x="694" y="261"/>
                </a:cubicBezTo>
                <a:cubicBezTo>
                  <a:pt x="679" y="247"/>
                  <a:pt x="668" y="231"/>
                  <a:pt x="660" y="212"/>
                </a:cubicBezTo>
                <a:cubicBezTo>
                  <a:pt x="653" y="193"/>
                  <a:pt x="649" y="173"/>
                  <a:pt x="649" y="152"/>
                </a:cubicBezTo>
                <a:cubicBezTo>
                  <a:pt x="649" y="106"/>
                  <a:pt x="665" y="69"/>
                  <a:pt x="696" y="41"/>
                </a:cubicBezTo>
                <a:cubicBezTo>
                  <a:pt x="728" y="13"/>
                  <a:pt x="771" y="0"/>
                  <a:pt x="825" y="0"/>
                </a:cubicBezTo>
                <a:cubicBezTo>
                  <a:pt x="880" y="0"/>
                  <a:pt x="924" y="13"/>
                  <a:pt x="954" y="40"/>
                </a:cubicBezTo>
                <a:cubicBezTo>
                  <a:pt x="984" y="66"/>
                  <a:pt x="999" y="104"/>
                  <a:pt x="999" y="154"/>
                </a:cubicBezTo>
                <a:lnTo>
                  <a:pt x="999" y="163"/>
                </a:lnTo>
                <a:lnTo>
                  <a:pt x="874" y="163"/>
                </a:lnTo>
                <a:cubicBezTo>
                  <a:pt x="874" y="137"/>
                  <a:pt x="870" y="119"/>
                  <a:pt x="862" y="108"/>
                </a:cubicBezTo>
                <a:cubicBezTo>
                  <a:pt x="855" y="97"/>
                  <a:pt x="844" y="92"/>
                  <a:pt x="827" y="92"/>
                </a:cubicBezTo>
                <a:cubicBezTo>
                  <a:pt x="813" y="92"/>
                  <a:pt x="802" y="96"/>
                  <a:pt x="793" y="104"/>
                </a:cubicBezTo>
                <a:cubicBezTo>
                  <a:pt x="784" y="111"/>
                  <a:pt x="780" y="122"/>
                  <a:pt x="780" y="134"/>
                </a:cubicBezTo>
                <a:cubicBezTo>
                  <a:pt x="780" y="157"/>
                  <a:pt x="802" y="177"/>
                  <a:pt x="844" y="196"/>
                </a:cubicBezTo>
                <a:cubicBezTo>
                  <a:pt x="850" y="199"/>
                  <a:pt x="855" y="201"/>
                  <a:pt x="858" y="202"/>
                </a:cubicBezTo>
                <a:cubicBezTo>
                  <a:pt x="916" y="228"/>
                  <a:pt x="955" y="254"/>
                  <a:pt x="975" y="279"/>
                </a:cubicBezTo>
                <a:cubicBezTo>
                  <a:pt x="995" y="303"/>
                  <a:pt x="1004" y="336"/>
                  <a:pt x="1004" y="376"/>
                </a:cubicBezTo>
                <a:cubicBezTo>
                  <a:pt x="1004" y="427"/>
                  <a:pt x="989" y="467"/>
                  <a:pt x="957" y="495"/>
                </a:cubicBezTo>
                <a:cubicBezTo>
                  <a:pt x="925" y="523"/>
                  <a:pt x="880" y="538"/>
                  <a:pt x="821" y="538"/>
                </a:cubicBezTo>
                <a:cubicBezTo>
                  <a:pt x="765" y="538"/>
                  <a:pt x="721" y="523"/>
                  <a:pt x="690" y="495"/>
                </a:cubicBezTo>
                <a:cubicBezTo>
                  <a:pt x="659" y="466"/>
                  <a:pt x="644" y="426"/>
                  <a:pt x="644" y="375"/>
                </a:cubicBezTo>
                <a:lnTo>
                  <a:pt x="644" y="362"/>
                </a:ln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72" name="Group 48"/>
          <p:cNvGrpSpPr>
            <a:grpSpLocks noChangeAspect="1"/>
          </p:cNvGrpSpPr>
          <p:nvPr userDrawn="1"/>
        </p:nvGrpSpPr>
        <p:grpSpPr bwMode="auto">
          <a:xfrm>
            <a:off x="838200" y="841182"/>
            <a:ext cx="4212000" cy="1152134"/>
            <a:chOff x="543" y="528"/>
            <a:chExt cx="2698" cy="738"/>
          </a:xfrm>
        </p:grpSpPr>
        <p:sp>
          <p:nvSpPr>
            <p:cNvPr id="3073" name="AutoShape 47"/>
            <p:cNvSpPr>
              <a:spLocks noChangeAspect="1" noChangeArrowheads="1" noTextEdit="1"/>
            </p:cNvSpPr>
            <p:nvPr userDrawn="1"/>
          </p:nvSpPr>
          <p:spPr bwMode="auto">
            <a:xfrm>
              <a:off x="543" y="528"/>
              <a:ext cx="269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Freeform 49"/>
            <p:cNvSpPr>
              <a:spLocks/>
            </p:cNvSpPr>
            <p:nvPr userDrawn="1"/>
          </p:nvSpPr>
          <p:spPr bwMode="auto">
            <a:xfrm>
              <a:off x="546" y="1130"/>
              <a:ext cx="78" cy="103"/>
            </a:xfrm>
            <a:custGeom>
              <a:avLst/>
              <a:gdLst>
                <a:gd name="T0" fmla="*/ 203 w 1144"/>
                <a:gd name="T1" fmla="*/ 1502 h 1502"/>
                <a:gd name="T2" fmla="*/ 387 w 1144"/>
                <a:gd name="T3" fmla="*/ 1502 h 1502"/>
                <a:gd name="T4" fmla="*/ 669 w 1144"/>
                <a:gd name="T5" fmla="*/ 147 h 1502"/>
                <a:gd name="T6" fmla="*/ 1112 w 1144"/>
                <a:gd name="T7" fmla="*/ 147 h 1502"/>
                <a:gd name="T8" fmla="*/ 1144 w 1144"/>
                <a:gd name="T9" fmla="*/ 0 h 1502"/>
                <a:gd name="T10" fmla="*/ 32 w 1144"/>
                <a:gd name="T11" fmla="*/ 0 h 1502"/>
                <a:gd name="T12" fmla="*/ 0 w 1144"/>
                <a:gd name="T13" fmla="*/ 147 h 1502"/>
                <a:gd name="T14" fmla="*/ 484 w 1144"/>
                <a:gd name="T15" fmla="*/ 147 h 1502"/>
                <a:gd name="T16" fmla="*/ 203 w 1144"/>
                <a:gd name="T17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502">
                  <a:moveTo>
                    <a:pt x="203" y="1502"/>
                  </a:moveTo>
                  <a:lnTo>
                    <a:pt x="387" y="1502"/>
                  </a:lnTo>
                  <a:lnTo>
                    <a:pt x="669" y="147"/>
                  </a:lnTo>
                  <a:lnTo>
                    <a:pt x="1112" y="147"/>
                  </a:lnTo>
                  <a:lnTo>
                    <a:pt x="1144" y="0"/>
                  </a:lnTo>
                  <a:lnTo>
                    <a:pt x="32" y="0"/>
                  </a:lnTo>
                  <a:lnTo>
                    <a:pt x="0" y="147"/>
                  </a:lnTo>
                  <a:lnTo>
                    <a:pt x="484" y="147"/>
                  </a:lnTo>
                  <a:lnTo>
                    <a:pt x="203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Freeform 50"/>
            <p:cNvSpPr>
              <a:spLocks noEditPoints="1"/>
            </p:cNvSpPr>
            <p:nvPr userDrawn="1"/>
          </p:nvSpPr>
          <p:spPr bwMode="auto">
            <a:xfrm>
              <a:off x="612" y="1157"/>
              <a:ext cx="63" cy="78"/>
            </a:xfrm>
            <a:custGeom>
              <a:avLst/>
              <a:gdLst>
                <a:gd name="T0" fmla="*/ 777 w 918"/>
                <a:gd name="T1" fmla="*/ 878 h 1146"/>
                <a:gd name="T2" fmla="*/ 446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2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7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2 w 918"/>
                <a:gd name="T31" fmla="*/ 116 h 1146"/>
                <a:gd name="T32" fmla="*/ 759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7" y="878"/>
                  </a:moveTo>
                  <a:cubicBezTo>
                    <a:pt x="608" y="984"/>
                    <a:pt x="544" y="1008"/>
                    <a:pt x="446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2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1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7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2" y="116"/>
                  </a:cubicBezTo>
                  <a:cubicBezTo>
                    <a:pt x="691" y="116"/>
                    <a:pt x="759" y="204"/>
                    <a:pt x="759" y="357"/>
                  </a:cubicBezTo>
                  <a:cubicBezTo>
                    <a:pt x="759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Freeform 51"/>
            <p:cNvSpPr>
              <a:spLocks/>
            </p:cNvSpPr>
            <p:nvPr userDrawn="1"/>
          </p:nvSpPr>
          <p:spPr bwMode="auto">
            <a:xfrm>
              <a:off x="689" y="1157"/>
              <a:ext cx="63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7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1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4" y="981"/>
                    <a:pt x="547" y="1013"/>
                    <a:pt x="443" y="1013"/>
                  </a:cubicBezTo>
                  <a:cubicBezTo>
                    <a:pt x="288" y="1013"/>
                    <a:pt x="177" y="889"/>
                    <a:pt x="177" y="714"/>
                  </a:cubicBezTo>
                  <a:cubicBezTo>
                    <a:pt x="177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8" y="4"/>
                    <a:pt x="812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1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Freeform 52"/>
            <p:cNvSpPr>
              <a:spLocks/>
            </p:cNvSpPr>
            <p:nvPr userDrawn="1"/>
          </p:nvSpPr>
          <p:spPr bwMode="auto">
            <a:xfrm>
              <a:off x="75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5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Freeform 53"/>
            <p:cNvSpPr>
              <a:spLocks/>
            </p:cNvSpPr>
            <p:nvPr userDrawn="1"/>
          </p:nvSpPr>
          <p:spPr bwMode="auto">
            <a:xfrm>
              <a:off x="843" y="1157"/>
              <a:ext cx="70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6 w 1025"/>
                <a:gd name="T5" fmla="*/ 375 h 1114"/>
                <a:gd name="T6" fmla="*/ 727 w 1025"/>
                <a:gd name="T7" fmla="*/ 139 h 1114"/>
                <a:gd name="T8" fmla="*/ 844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6 w 1025"/>
                <a:gd name="T25" fmla="*/ 31 h 1114"/>
                <a:gd name="T26" fmla="*/ 225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6" y="375"/>
                  </a:lnTo>
                  <a:cubicBezTo>
                    <a:pt x="495" y="220"/>
                    <a:pt x="635" y="139"/>
                    <a:pt x="727" y="139"/>
                  </a:cubicBezTo>
                  <a:cubicBezTo>
                    <a:pt x="799" y="139"/>
                    <a:pt x="844" y="186"/>
                    <a:pt x="844" y="261"/>
                  </a:cubicBezTo>
                  <a:cubicBezTo>
                    <a:pt x="844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8" y="0"/>
                    <a:pt x="527" y="65"/>
                    <a:pt x="338" y="240"/>
                  </a:cubicBezTo>
                  <a:lnTo>
                    <a:pt x="396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Freeform 54"/>
            <p:cNvSpPr>
              <a:spLocks noEditPoints="1"/>
            </p:cNvSpPr>
            <p:nvPr userDrawn="1"/>
          </p:nvSpPr>
          <p:spPr bwMode="auto">
            <a:xfrm>
              <a:off x="927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7 w 495"/>
                <a:gd name="T3" fmla="*/ 1509 h 1509"/>
                <a:gd name="T4" fmla="*/ 400 w 495"/>
                <a:gd name="T5" fmla="*/ 426 h 1509"/>
                <a:gd name="T6" fmla="*/ 224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7" y="1509"/>
                  </a:lnTo>
                  <a:lnTo>
                    <a:pt x="400" y="426"/>
                  </a:lnTo>
                  <a:lnTo>
                    <a:pt x="224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Freeform 55"/>
            <p:cNvSpPr>
              <a:spLocks/>
            </p:cNvSpPr>
            <p:nvPr userDrawn="1"/>
          </p:nvSpPr>
          <p:spPr bwMode="auto">
            <a:xfrm>
              <a:off x="962" y="1157"/>
              <a:ext cx="58" cy="78"/>
            </a:xfrm>
            <a:custGeom>
              <a:avLst/>
              <a:gdLst>
                <a:gd name="T0" fmla="*/ 0 w 845"/>
                <a:gd name="T1" fmla="*/ 1086 h 1147"/>
                <a:gd name="T2" fmla="*/ 284 w 845"/>
                <a:gd name="T3" fmla="*/ 1147 h 1147"/>
                <a:gd name="T4" fmla="*/ 719 w 845"/>
                <a:gd name="T5" fmla="*/ 813 h 1147"/>
                <a:gd name="T6" fmla="*/ 536 w 845"/>
                <a:gd name="T7" fmla="*/ 545 h 1147"/>
                <a:gd name="T8" fmla="*/ 426 w 845"/>
                <a:gd name="T9" fmla="*/ 482 h 1147"/>
                <a:gd name="T10" fmla="*/ 318 w 845"/>
                <a:gd name="T11" fmla="*/ 322 h 1147"/>
                <a:gd name="T12" fmla="*/ 568 w 845"/>
                <a:gd name="T13" fmla="*/ 127 h 1147"/>
                <a:gd name="T14" fmla="*/ 797 w 845"/>
                <a:gd name="T15" fmla="*/ 165 h 1147"/>
                <a:gd name="T16" fmla="*/ 845 w 845"/>
                <a:gd name="T17" fmla="*/ 46 h 1147"/>
                <a:gd name="T18" fmla="*/ 568 w 845"/>
                <a:gd name="T19" fmla="*/ 0 h 1147"/>
                <a:gd name="T20" fmla="*/ 144 w 845"/>
                <a:gd name="T21" fmla="*/ 331 h 1147"/>
                <a:gd name="T22" fmla="*/ 316 w 845"/>
                <a:gd name="T23" fmla="*/ 602 h 1147"/>
                <a:gd name="T24" fmla="*/ 394 w 845"/>
                <a:gd name="T25" fmla="*/ 644 h 1147"/>
                <a:gd name="T26" fmla="*/ 545 w 845"/>
                <a:gd name="T27" fmla="*/ 833 h 1147"/>
                <a:gd name="T28" fmla="*/ 286 w 845"/>
                <a:gd name="T29" fmla="*/ 1018 h 1147"/>
                <a:gd name="T30" fmla="*/ 54 w 845"/>
                <a:gd name="T31" fmla="*/ 967 h 1147"/>
                <a:gd name="T32" fmla="*/ 0 w 845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5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9" y="1016"/>
                    <a:pt x="719" y="813"/>
                  </a:cubicBezTo>
                  <a:cubicBezTo>
                    <a:pt x="719" y="705"/>
                    <a:pt x="656" y="613"/>
                    <a:pt x="536" y="545"/>
                  </a:cubicBezTo>
                  <a:lnTo>
                    <a:pt x="426" y="482"/>
                  </a:lnTo>
                  <a:cubicBezTo>
                    <a:pt x="354" y="442"/>
                    <a:pt x="318" y="388"/>
                    <a:pt x="318" y="322"/>
                  </a:cubicBezTo>
                  <a:cubicBezTo>
                    <a:pt x="318" y="203"/>
                    <a:pt x="417" y="127"/>
                    <a:pt x="568" y="127"/>
                  </a:cubicBezTo>
                  <a:cubicBezTo>
                    <a:pt x="649" y="127"/>
                    <a:pt x="716" y="138"/>
                    <a:pt x="797" y="165"/>
                  </a:cubicBezTo>
                  <a:lnTo>
                    <a:pt x="845" y="46"/>
                  </a:lnTo>
                  <a:cubicBezTo>
                    <a:pt x="741" y="14"/>
                    <a:pt x="660" y="0"/>
                    <a:pt x="568" y="0"/>
                  </a:cubicBezTo>
                  <a:cubicBezTo>
                    <a:pt x="316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6" y="602"/>
                  </a:cubicBezTo>
                  <a:lnTo>
                    <a:pt x="394" y="644"/>
                  </a:lnTo>
                  <a:cubicBezTo>
                    <a:pt x="505" y="708"/>
                    <a:pt x="545" y="757"/>
                    <a:pt x="545" y="833"/>
                  </a:cubicBezTo>
                  <a:cubicBezTo>
                    <a:pt x="545" y="944"/>
                    <a:pt x="442" y="1018"/>
                    <a:pt x="286" y="1018"/>
                  </a:cubicBezTo>
                  <a:cubicBezTo>
                    <a:pt x="208" y="1018"/>
                    <a:pt x="145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Freeform 56"/>
            <p:cNvSpPr>
              <a:spLocks/>
            </p:cNvSpPr>
            <p:nvPr userDrawn="1"/>
          </p:nvSpPr>
          <p:spPr bwMode="auto">
            <a:xfrm>
              <a:off x="1028" y="1157"/>
              <a:ext cx="64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8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2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5" y="981"/>
                    <a:pt x="547" y="1013"/>
                    <a:pt x="443" y="1013"/>
                  </a:cubicBezTo>
                  <a:cubicBezTo>
                    <a:pt x="288" y="1013"/>
                    <a:pt x="178" y="889"/>
                    <a:pt x="178" y="714"/>
                  </a:cubicBezTo>
                  <a:cubicBezTo>
                    <a:pt x="178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9" y="4"/>
                    <a:pt x="813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2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Freeform 57"/>
            <p:cNvSpPr>
              <a:spLocks/>
            </p:cNvSpPr>
            <p:nvPr userDrawn="1"/>
          </p:nvSpPr>
          <p:spPr bwMode="auto">
            <a:xfrm>
              <a:off x="109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6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Freeform 58"/>
            <p:cNvSpPr>
              <a:spLocks noEditPoints="1"/>
            </p:cNvSpPr>
            <p:nvPr userDrawn="1"/>
          </p:nvSpPr>
          <p:spPr bwMode="auto">
            <a:xfrm>
              <a:off x="1185" y="1157"/>
              <a:ext cx="63" cy="78"/>
            </a:xfrm>
            <a:custGeom>
              <a:avLst/>
              <a:gdLst>
                <a:gd name="T0" fmla="*/ 777 w 919"/>
                <a:gd name="T1" fmla="*/ 878 h 1146"/>
                <a:gd name="T2" fmla="*/ 446 w 919"/>
                <a:gd name="T3" fmla="*/ 1008 h 1146"/>
                <a:gd name="T4" fmla="*/ 169 w 919"/>
                <a:gd name="T5" fmla="*/ 702 h 1146"/>
                <a:gd name="T6" fmla="*/ 183 w 919"/>
                <a:gd name="T7" fmla="*/ 567 h 1146"/>
                <a:gd name="T8" fmla="*/ 912 w 919"/>
                <a:gd name="T9" fmla="*/ 567 h 1146"/>
                <a:gd name="T10" fmla="*/ 919 w 919"/>
                <a:gd name="T11" fmla="*/ 414 h 1146"/>
                <a:gd name="T12" fmla="*/ 579 w 919"/>
                <a:gd name="T13" fmla="*/ 0 h 1146"/>
                <a:gd name="T14" fmla="*/ 138 w 919"/>
                <a:gd name="T15" fmla="*/ 254 h 1146"/>
                <a:gd name="T16" fmla="*/ 0 w 919"/>
                <a:gd name="T17" fmla="*/ 684 h 1146"/>
                <a:gd name="T18" fmla="*/ 414 w 919"/>
                <a:gd name="T19" fmla="*/ 1146 h 1146"/>
                <a:gd name="T20" fmla="*/ 653 w 919"/>
                <a:gd name="T21" fmla="*/ 1089 h 1146"/>
                <a:gd name="T22" fmla="*/ 838 w 919"/>
                <a:gd name="T23" fmla="*/ 986 h 1146"/>
                <a:gd name="T24" fmla="*/ 777 w 919"/>
                <a:gd name="T25" fmla="*/ 878 h 1146"/>
                <a:gd name="T26" fmla="*/ 212 w 919"/>
                <a:gd name="T27" fmla="*/ 452 h 1146"/>
                <a:gd name="T28" fmla="*/ 306 w 919"/>
                <a:gd name="T29" fmla="*/ 270 h 1146"/>
                <a:gd name="T30" fmla="*/ 572 w 919"/>
                <a:gd name="T31" fmla="*/ 116 h 1146"/>
                <a:gd name="T32" fmla="*/ 759 w 919"/>
                <a:gd name="T33" fmla="*/ 357 h 1146"/>
                <a:gd name="T34" fmla="*/ 754 w 919"/>
                <a:gd name="T35" fmla="*/ 452 h 1146"/>
                <a:gd name="T36" fmla="*/ 212 w 919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9" h="1146">
                  <a:moveTo>
                    <a:pt x="777" y="878"/>
                  </a:moveTo>
                  <a:cubicBezTo>
                    <a:pt x="608" y="984"/>
                    <a:pt x="545" y="1008"/>
                    <a:pt x="446" y="1008"/>
                  </a:cubicBezTo>
                  <a:cubicBezTo>
                    <a:pt x="282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3" y="567"/>
                  </a:cubicBezTo>
                  <a:lnTo>
                    <a:pt x="912" y="567"/>
                  </a:lnTo>
                  <a:cubicBezTo>
                    <a:pt x="917" y="493"/>
                    <a:pt x="919" y="448"/>
                    <a:pt x="919" y="414"/>
                  </a:cubicBezTo>
                  <a:cubicBezTo>
                    <a:pt x="919" y="141"/>
                    <a:pt x="802" y="0"/>
                    <a:pt x="579" y="0"/>
                  </a:cubicBezTo>
                  <a:cubicBezTo>
                    <a:pt x="408" y="0"/>
                    <a:pt x="257" y="87"/>
                    <a:pt x="138" y="254"/>
                  </a:cubicBezTo>
                  <a:cubicBezTo>
                    <a:pt x="48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6" y="1146"/>
                    <a:pt x="581" y="1125"/>
                    <a:pt x="653" y="1089"/>
                  </a:cubicBezTo>
                  <a:cubicBezTo>
                    <a:pt x="703" y="1067"/>
                    <a:pt x="712" y="1062"/>
                    <a:pt x="838" y="986"/>
                  </a:cubicBezTo>
                  <a:lnTo>
                    <a:pt x="777" y="878"/>
                  </a:lnTo>
                  <a:close/>
                  <a:moveTo>
                    <a:pt x="212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9" y="173"/>
                    <a:pt x="475" y="116"/>
                    <a:pt x="572" y="116"/>
                  </a:cubicBezTo>
                  <a:cubicBezTo>
                    <a:pt x="692" y="116"/>
                    <a:pt x="759" y="204"/>
                    <a:pt x="759" y="357"/>
                  </a:cubicBezTo>
                  <a:cubicBezTo>
                    <a:pt x="759" y="373"/>
                    <a:pt x="757" y="416"/>
                    <a:pt x="754" y="452"/>
                  </a:cubicBezTo>
                  <a:lnTo>
                    <a:pt x="212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Freeform 59"/>
            <p:cNvSpPr>
              <a:spLocks/>
            </p:cNvSpPr>
            <p:nvPr userDrawn="1"/>
          </p:nvSpPr>
          <p:spPr bwMode="auto">
            <a:xfrm>
              <a:off x="1318" y="1130"/>
              <a:ext cx="94" cy="105"/>
            </a:xfrm>
            <a:custGeom>
              <a:avLst/>
              <a:gdLst>
                <a:gd name="T0" fmla="*/ 1363 w 1363"/>
                <a:gd name="T1" fmla="*/ 0 h 1534"/>
                <a:gd name="T2" fmla="*/ 1180 w 1363"/>
                <a:gd name="T3" fmla="*/ 0 h 1534"/>
                <a:gd name="T4" fmla="*/ 980 w 1363"/>
                <a:gd name="T5" fmla="*/ 966 h 1534"/>
                <a:gd name="T6" fmla="*/ 536 w 1363"/>
                <a:gd name="T7" fmla="*/ 1403 h 1534"/>
                <a:gd name="T8" fmla="*/ 183 w 1363"/>
                <a:gd name="T9" fmla="*/ 1093 h 1534"/>
                <a:gd name="T10" fmla="*/ 201 w 1363"/>
                <a:gd name="T11" fmla="*/ 932 h 1534"/>
                <a:gd name="T12" fmla="*/ 395 w 1363"/>
                <a:gd name="T13" fmla="*/ 0 h 1534"/>
                <a:gd name="T14" fmla="*/ 210 w 1363"/>
                <a:gd name="T15" fmla="*/ 0 h 1534"/>
                <a:gd name="T16" fmla="*/ 23 w 1363"/>
                <a:gd name="T17" fmla="*/ 905 h 1534"/>
                <a:gd name="T18" fmla="*/ 0 w 1363"/>
                <a:gd name="T19" fmla="*/ 1099 h 1534"/>
                <a:gd name="T20" fmla="*/ 521 w 1363"/>
                <a:gd name="T21" fmla="*/ 1534 h 1534"/>
                <a:gd name="T22" fmla="*/ 982 w 1363"/>
                <a:gd name="T23" fmla="*/ 1365 h 1534"/>
                <a:gd name="T24" fmla="*/ 1158 w 1363"/>
                <a:gd name="T25" fmla="*/ 978 h 1534"/>
                <a:gd name="T26" fmla="*/ 1363 w 1363"/>
                <a:gd name="T27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3" h="1534">
                  <a:moveTo>
                    <a:pt x="1363" y="0"/>
                  </a:moveTo>
                  <a:lnTo>
                    <a:pt x="1180" y="0"/>
                  </a:lnTo>
                  <a:lnTo>
                    <a:pt x="980" y="966"/>
                  </a:lnTo>
                  <a:cubicBezTo>
                    <a:pt x="919" y="1259"/>
                    <a:pt x="773" y="1403"/>
                    <a:pt x="536" y="1403"/>
                  </a:cubicBezTo>
                  <a:cubicBezTo>
                    <a:pt x="325" y="1403"/>
                    <a:pt x="183" y="1279"/>
                    <a:pt x="183" y="1093"/>
                  </a:cubicBezTo>
                  <a:cubicBezTo>
                    <a:pt x="183" y="1041"/>
                    <a:pt x="190" y="989"/>
                    <a:pt x="201" y="932"/>
                  </a:cubicBezTo>
                  <a:lnTo>
                    <a:pt x="395" y="0"/>
                  </a:lnTo>
                  <a:lnTo>
                    <a:pt x="210" y="0"/>
                  </a:lnTo>
                  <a:lnTo>
                    <a:pt x="23" y="905"/>
                  </a:lnTo>
                  <a:cubicBezTo>
                    <a:pt x="7" y="973"/>
                    <a:pt x="0" y="1041"/>
                    <a:pt x="0" y="1099"/>
                  </a:cubicBezTo>
                  <a:cubicBezTo>
                    <a:pt x="0" y="1369"/>
                    <a:pt x="199" y="1534"/>
                    <a:pt x="521" y="1534"/>
                  </a:cubicBezTo>
                  <a:cubicBezTo>
                    <a:pt x="716" y="1534"/>
                    <a:pt x="874" y="1475"/>
                    <a:pt x="982" y="1365"/>
                  </a:cubicBezTo>
                  <a:cubicBezTo>
                    <a:pt x="1072" y="1270"/>
                    <a:pt x="1119" y="1169"/>
                    <a:pt x="1158" y="97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Freeform 60"/>
            <p:cNvSpPr>
              <a:spLocks/>
            </p:cNvSpPr>
            <p:nvPr userDrawn="1"/>
          </p:nvSpPr>
          <p:spPr bwMode="auto">
            <a:xfrm>
              <a:off x="1417" y="1157"/>
              <a:ext cx="71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7 w 1025"/>
                <a:gd name="T5" fmla="*/ 375 h 1114"/>
                <a:gd name="T6" fmla="*/ 728 w 1025"/>
                <a:gd name="T7" fmla="*/ 139 h 1114"/>
                <a:gd name="T8" fmla="*/ 845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7 w 1025"/>
                <a:gd name="T25" fmla="*/ 31 h 1114"/>
                <a:gd name="T26" fmla="*/ 226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7" y="375"/>
                  </a:lnTo>
                  <a:cubicBezTo>
                    <a:pt x="495" y="220"/>
                    <a:pt x="635" y="139"/>
                    <a:pt x="728" y="139"/>
                  </a:cubicBezTo>
                  <a:cubicBezTo>
                    <a:pt x="800" y="139"/>
                    <a:pt x="845" y="186"/>
                    <a:pt x="845" y="261"/>
                  </a:cubicBezTo>
                  <a:cubicBezTo>
                    <a:pt x="845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9" y="0"/>
                    <a:pt x="527" y="65"/>
                    <a:pt x="338" y="240"/>
                  </a:cubicBezTo>
                  <a:lnTo>
                    <a:pt x="397" y="31"/>
                  </a:lnTo>
                  <a:lnTo>
                    <a:pt x="226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Freeform 61"/>
            <p:cNvSpPr>
              <a:spLocks noEditPoints="1"/>
            </p:cNvSpPr>
            <p:nvPr userDrawn="1"/>
          </p:nvSpPr>
          <p:spPr bwMode="auto">
            <a:xfrm>
              <a:off x="1502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0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0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Freeform 62"/>
            <p:cNvSpPr>
              <a:spLocks/>
            </p:cNvSpPr>
            <p:nvPr userDrawn="1"/>
          </p:nvSpPr>
          <p:spPr bwMode="auto">
            <a:xfrm>
              <a:off x="1544" y="1157"/>
              <a:ext cx="69" cy="76"/>
            </a:xfrm>
            <a:custGeom>
              <a:avLst/>
              <a:gdLst>
                <a:gd name="T0" fmla="*/ 237 w 996"/>
                <a:gd name="T1" fmla="*/ 1110 h 1110"/>
                <a:gd name="T2" fmla="*/ 388 w 996"/>
                <a:gd name="T3" fmla="*/ 1110 h 1110"/>
                <a:gd name="T4" fmla="*/ 996 w 996"/>
                <a:gd name="T5" fmla="*/ 63 h 1110"/>
                <a:gd name="T6" fmla="*/ 847 w 996"/>
                <a:gd name="T7" fmla="*/ 0 h 1110"/>
                <a:gd name="T8" fmla="*/ 352 w 996"/>
                <a:gd name="T9" fmla="*/ 892 h 1110"/>
                <a:gd name="T10" fmla="*/ 172 w 996"/>
                <a:gd name="T11" fmla="*/ 0 h 1110"/>
                <a:gd name="T12" fmla="*/ 0 w 996"/>
                <a:gd name="T13" fmla="*/ 41 h 1110"/>
                <a:gd name="T14" fmla="*/ 237 w 996"/>
                <a:gd name="T1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1110">
                  <a:moveTo>
                    <a:pt x="237" y="1110"/>
                  </a:moveTo>
                  <a:lnTo>
                    <a:pt x="388" y="1110"/>
                  </a:lnTo>
                  <a:lnTo>
                    <a:pt x="996" y="63"/>
                  </a:lnTo>
                  <a:lnTo>
                    <a:pt x="847" y="0"/>
                  </a:lnTo>
                  <a:lnTo>
                    <a:pt x="352" y="892"/>
                  </a:lnTo>
                  <a:lnTo>
                    <a:pt x="172" y="0"/>
                  </a:lnTo>
                  <a:lnTo>
                    <a:pt x="0" y="41"/>
                  </a:lnTo>
                  <a:lnTo>
                    <a:pt x="237" y="111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Freeform 63"/>
            <p:cNvSpPr>
              <a:spLocks noEditPoints="1"/>
            </p:cNvSpPr>
            <p:nvPr userDrawn="1"/>
          </p:nvSpPr>
          <p:spPr bwMode="auto">
            <a:xfrm>
              <a:off x="1615" y="1157"/>
              <a:ext cx="63" cy="78"/>
            </a:xfrm>
            <a:custGeom>
              <a:avLst/>
              <a:gdLst>
                <a:gd name="T0" fmla="*/ 776 w 918"/>
                <a:gd name="T1" fmla="*/ 878 h 1146"/>
                <a:gd name="T2" fmla="*/ 445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1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6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1 w 918"/>
                <a:gd name="T31" fmla="*/ 116 h 1146"/>
                <a:gd name="T32" fmla="*/ 758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6" y="878"/>
                  </a:moveTo>
                  <a:cubicBezTo>
                    <a:pt x="608" y="984"/>
                    <a:pt x="544" y="1008"/>
                    <a:pt x="445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1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0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6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1" y="116"/>
                  </a:cubicBezTo>
                  <a:cubicBezTo>
                    <a:pt x="691" y="116"/>
                    <a:pt x="758" y="204"/>
                    <a:pt x="758" y="357"/>
                  </a:cubicBezTo>
                  <a:cubicBezTo>
                    <a:pt x="758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Freeform 64"/>
            <p:cNvSpPr>
              <a:spLocks/>
            </p:cNvSpPr>
            <p:nvPr userDrawn="1"/>
          </p:nvSpPr>
          <p:spPr bwMode="auto">
            <a:xfrm>
              <a:off x="1691" y="1157"/>
              <a:ext cx="52" cy="76"/>
            </a:xfrm>
            <a:custGeom>
              <a:avLst/>
              <a:gdLst>
                <a:gd name="T0" fmla="*/ 0 w 755"/>
                <a:gd name="T1" fmla="*/ 1112 h 1112"/>
                <a:gd name="T2" fmla="*/ 169 w 755"/>
                <a:gd name="T3" fmla="*/ 1112 h 1112"/>
                <a:gd name="T4" fmla="*/ 325 w 755"/>
                <a:gd name="T5" fmla="*/ 364 h 1112"/>
                <a:gd name="T6" fmla="*/ 617 w 755"/>
                <a:gd name="T7" fmla="*/ 160 h 1112"/>
                <a:gd name="T8" fmla="*/ 710 w 755"/>
                <a:gd name="T9" fmla="*/ 176 h 1112"/>
                <a:gd name="T10" fmla="*/ 755 w 755"/>
                <a:gd name="T11" fmla="*/ 11 h 1112"/>
                <a:gd name="T12" fmla="*/ 665 w 755"/>
                <a:gd name="T13" fmla="*/ 0 h 1112"/>
                <a:gd name="T14" fmla="*/ 343 w 755"/>
                <a:gd name="T15" fmla="*/ 218 h 1112"/>
                <a:gd name="T16" fmla="*/ 395 w 755"/>
                <a:gd name="T17" fmla="*/ 29 h 1112"/>
                <a:gd name="T18" fmla="*/ 226 w 755"/>
                <a:gd name="T19" fmla="*/ 29 h 1112"/>
                <a:gd name="T20" fmla="*/ 0 w 755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1112">
                  <a:moveTo>
                    <a:pt x="0" y="1112"/>
                  </a:moveTo>
                  <a:lnTo>
                    <a:pt x="169" y="1112"/>
                  </a:lnTo>
                  <a:lnTo>
                    <a:pt x="325" y="364"/>
                  </a:lnTo>
                  <a:cubicBezTo>
                    <a:pt x="449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10" y="176"/>
                  </a:cubicBezTo>
                  <a:lnTo>
                    <a:pt x="755" y="11"/>
                  </a:lnTo>
                  <a:cubicBezTo>
                    <a:pt x="712" y="2"/>
                    <a:pt x="692" y="0"/>
                    <a:pt x="665" y="0"/>
                  </a:cubicBezTo>
                  <a:cubicBezTo>
                    <a:pt x="541" y="0"/>
                    <a:pt x="433" y="72"/>
                    <a:pt x="343" y="218"/>
                  </a:cubicBezTo>
                  <a:lnTo>
                    <a:pt x="395" y="29"/>
                  </a:lnTo>
                  <a:lnTo>
                    <a:pt x="226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Freeform 65"/>
            <p:cNvSpPr>
              <a:spLocks/>
            </p:cNvSpPr>
            <p:nvPr userDrawn="1"/>
          </p:nvSpPr>
          <p:spPr bwMode="auto">
            <a:xfrm>
              <a:off x="1740" y="1157"/>
              <a:ext cx="58" cy="78"/>
            </a:xfrm>
            <a:custGeom>
              <a:avLst/>
              <a:gdLst>
                <a:gd name="T0" fmla="*/ 0 w 844"/>
                <a:gd name="T1" fmla="*/ 1086 h 1147"/>
                <a:gd name="T2" fmla="*/ 284 w 844"/>
                <a:gd name="T3" fmla="*/ 1147 h 1147"/>
                <a:gd name="T4" fmla="*/ 718 w 844"/>
                <a:gd name="T5" fmla="*/ 813 h 1147"/>
                <a:gd name="T6" fmla="*/ 536 w 844"/>
                <a:gd name="T7" fmla="*/ 545 h 1147"/>
                <a:gd name="T8" fmla="*/ 426 w 844"/>
                <a:gd name="T9" fmla="*/ 482 h 1147"/>
                <a:gd name="T10" fmla="*/ 317 w 844"/>
                <a:gd name="T11" fmla="*/ 322 h 1147"/>
                <a:gd name="T12" fmla="*/ 567 w 844"/>
                <a:gd name="T13" fmla="*/ 127 h 1147"/>
                <a:gd name="T14" fmla="*/ 797 w 844"/>
                <a:gd name="T15" fmla="*/ 165 h 1147"/>
                <a:gd name="T16" fmla="*/ 844 w 844"/>
                <a:gd name="T17" fmla="*/ 46 h 1147"/>
                <a:gd name="T18" fmla="*/ 567 w 844"/>
                <a:gd name="T19" fmla="*/ 0 h 1147"/>
                <a:gd name="T20" fmla="*/ 144 w 844"/>
                <a:gd name="T21" fmla="*/ 331 h 1147"/>
                <a:gd name="T22" fmla="*/ 315 w 844"/>
                <a:gd name="T23" fmla="*/ 602 h 1147"/>
                <a:gd name="T24" fmla="*/ 394 w 844"/>
                <a:gd name="T25" fmla="*/ 644 h 1147"/>
                <a:gd name="T26" fmla="*/ 545 w 844"/>
                <a:gd name="T27" fmla="*/ 833 h 1147"/>
                <a:gd name="T28" fmla="*/ 286 w 844"/>
                <a:gd name="T29" fmla="*/ 1018 h 1147"/>
                <a:gd name="T30" fmla="*/ 54 w 844"/>
                <a:gd name="T31" fmla="*/ 967 h 1147"/>
                <a:gd name="T32" fmla="*/ 0 w 844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4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8" y="1016"/>
                    <a:pt x="718" y="813"/>
                  </a:cubicBezTo>
                  <a:cubicBezTo>
                    <a:pt x="718" y="705"/>
                    <a:pt x="655" y="613"/>
                    <a:pt x="536" y="545"/>
                  </a:cubicBezTo>
                  <a:lnTo>
                    <a:pt x="426" y="482"/>
                  </a:lnTo>
                  <a:cubicBezTo>
                    <a:pt x="353" y="442"/>
                    <a:pt x="317" y="388"/>
                    <a:pt x="317" y="322"/>
                  </a:cubicBezTo>
                  <a:cubicBezTo>
                    <a:pt x="317" y="203"/>
                    <a:pt x="417" y="127"/>
                    <a:pt x="567" y="127"/>
                  </a:cubicBezTo>
                  <a:cubicBezTo>
                    <a:pt x="648" y="127"/>
                    <a:pt x="716" y="138"/>
                    <a:pt x="797" y="165"/>
                  </a:cubicBezTo>
                  <a:lnTo>
                    <a:pt x="844" y="46"/>
                  </a:lnTo>
                  <a:cubicBezTo>
                    <a:pt x="741" y="14"/>
                    <a:pt x="660" y="0"/>
                    <a:pt x="567" y="0"/>
                  </a:cubicBezTo>
                  <a:cubicBezTo>
                    <a:pt x="315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5" y="602"/>
                  </a:cubicBezTo>
                  <a:lnTo>
                    <a:pt x="394" y="644"/>
                  </a:lnTo>
                  <a:cubicBezTo>
                    <a:pt x="504" y="708"/>
                    <a:pt x="545" y="757"/>
                    <a:pt x="545" y="833"/>
                  </a:cubicBezTo>
                  <a:cubicBezTo>
                    <a:pt x="545" y="944"/>
                    <a:pt x="441" y="1018"/>
                    <a:pt x="286" y="1018"/>
                  </a:cubicBezTo>
                  <a:cubicBezTo>
                    <a:pt x="207" y="1018"/>
                    <a:pt x="144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Freeform 66"/>
            <p:cNvSpPr>
              <a:spLocks noEditPoints="1"/>
            </p:cNvSpPr>
            <p:nvPr userDrawn="1"/>
          </p:nvSpPr>
          <p:spPr bwMode="auto">
            <a:xfrm>
              <a:off x="1806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1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5 w 495"/>
                <a:gd name="T13" fmla="*/ 192 h 1509"/>
                <a:gd name="T14" fmla="*/ 495 w 495"/>
                <a:gd name="T15" fmla="*/ 0 h 1509"/>
                <a:gd name="T16" fmla="*/ 311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1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5" y="192"/>
                  </a:lnTo>
                  <a:lnTo>
                    <a:pt x="495" y="0"/>
                  </a:lnTo>
                  <a:lnTo>
                    <a:pt x="311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Freeform 67"/>
            <p:cNvSpPr>
              <a:spLocks/>
            </p:cNvSpPr>
            <p:nvPr userDrawn="1"/>
          </p:nvSpPr>
          <p:spPr bwMode="auto">
            <a:xfrm>
              <a:off x="1849" y="1130"/>
              <a:ext cx="46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89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4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89" y="1237"/>
                    <a:pt x="89" y="1293"/>
                  </a:cubicBezTo>
                  <a:cubicBezTo>
                    <a:pt x="89" y="1441"/>
                    <a:pt x="180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4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Freeform 68"/>
            <p:cNvSpPr>
              <a:spLocks noEditPoints="1"/>
            </p:cNvSpPr>
            <p:nvPr userDrawn="1"/>
          </p:nvSpPr>
          <p:spPr bwMode="auto">
            <a:xfrm>
              <a:off x="1904" y="1130"/>
              <a:ext cx="65" cy="105"/>
            </a:xfrm>
            <a:custGeom>
              <a:avLst/>
              <a:gdLst>
                <a:gd name="T0" fmla="*/ 912 w 954"/>
                <a:gd name="T1" fmla="*/ 1367 h 1541"/>
                <a:gd name="T2" fmla="*/ 808 w 954"/>
                <a:gd name="T3" fmla="*/ 1410 h 1541"/>
                <a:gd name="T4" fmla="*/ 763 w 954"/>
                <a:gd name="T5" fmla="*/ 1349 h 1541"/>
                <a:gd name="T6" fmla="*/ 781 w 954"/>
                <a:gd name="T7" fmla="*/ 1227 h 1541"/>
                <a:gd name="T8" fmla="*/ 882 w 954"/>
                <a:gd name="T9" fmla="*/ 741 h 1541"/>
                <a:gd name="T10" fmla="*/ 901 w 954"/>
                <a:gd name="T11" fmla="*/ 604 h 1541"/>
                <a:gd name="T12" fmla="*/ 650 w 954"/>
                <a:gd name="T13" fmla="*/ 394 h 1541"/>
                <a:gd name="T14" fmla="*/ 178 w 954"/>
                <a:gd name="T15" fmla="*/ 566 h 1541"/>
                <a:gd name="T16" fmla="*/ 248 w 954"/>
                <a:gd name="T17" fmla="*/ 667 h 1541"/>
                <a:gd name="T18" fmla="*/ 612 w 954"/>
                <a:gd name="T19" fmla="*/ 521 h 1541"/>
                <a:gd name="T20" fmla="*/ 738 w 954"/>
                <a:gd name="T21" fmla="*/ 622 h 1541"/>
                <a:gd name="T22" fmla="*/ 734 w 954"/>
                <a:gd name="T23" fmla="*/ 667 h 1541"/>
                <a:gd name="T24" fmla="*/ 700 w 954"/>
                <a:gd name="T25" fmla="*/ 829 h 1541"/>
                <a:gd name="T26" fmla="*/ 301 w 954"/>
                <a:gd name="T27" fmla="*/ 908 h 1541"/>
                <a:gd name="T28" fmla="*/ 0 w 954"/>
                <a:gd name="T29" fmla="*/ 1264 h 1541"/>
                <a:gd name="T30" fmla="*/ 281 w 954"/>
                <a:gd name="T31" fmla="*/ 1541 h 1541"/>
                <a:gd name="T32" fmla="*/ 612 w 954"/>
                <a:gd name="T33" fmla="*/ 1367 h 1541"/>
                <a:gd name="T34" fmla="*/ 610 w 954"/>
                <a:gd name="T35" fmla="*/ 1414 h 1541"/>
                <a:gd name="T36" fmla="*/ 720 w 954"/>
                <a:gd name="T37" fmla="*/ 1541 h 1541"/>
                <a:gd name="T38" fmla="*/ 889 w 954"/>
                <a:gd name="T39" fmla="*/ 1480 h 1541"/>
                <a:gd name="T40" fmla="*/ 954 w 954"/>
                <a:gd name="T41" fmla="*/ 1441 h 1541"/>
                <a:gd name="T42" fmla="*/ 912 w 954"/>
                <a:gd name="T43" fmla="*/ 1367 h 1541"/>
                <a:gd name="T44" fmla="*/ 612 w 954"/>
                <a:gd name="T45" fmla="*/ 1248 h 1541"/>
                <a:gd name="T46" fmla="*/ 558 w 954"/>
                <a:gd name="T47" fmla="*/ 1304 h 1541"/>
                <a:gd name="T48" fmla="*/ 333 w 954"/>
                <a:gd name="T49" fmla="*/ 1412 h 1541"/>
                <a:gd name="T50" fmla="*/ 164 w 954"/>
                <a:gd name="T51" fmla="*/ 1244 h 1541"/>
                <a:gd name="T52" fmla="*/ 295 w 954"/>
                <a:gd name="T53" fmla="*/ 1041 h 1541"/>
                <a:gd name="T54" fmla="*/ 678 w 954"/>
                <a:gd name="T55" fmla="*/ 935 h 1541"/>
                <a:gd name="T56" fmla="*/ 612 w 954"/>
                <a:gd name="T57" fmla="*/ 1248 h 1541"/>
                <a:gd name="T58" fmla="*/ 342 w 954"/>
                <a:gd name="T59" fmla="*/ 181 h 1541"/>
                <a:gd name="T60" fmla="*/ 518 w 954"/>
                <a:gd name="T61" fmla="*/ 181 h 1541"/>
                <a:gd name="T62" fmla="*/ 556 w 954"/>
                <a:gd name="T63" fmla="*/ 0 h 1541"/>
                <a:gd name="T64" fmla="*/ 380 w 954"/>
                <a:gd name="T65" fmla="*/ 0 h 1541"/>
                <a:gd name="T66" fmla="*/ 342 w 954"/>
                <a:gd name="T67" fmla="*/ 181 h 1541"/>
                <a:gd name="T68" fmla="*/ 716 w 954"/>
                <a:gd name="T69" fmla="*/ 181 h 1541"/>
                <a:gd name="T70" fmla="*/ 892 w 954"/>
                <a:gd name="T71" fmla="*/ 181 h 1541"/>
                <a:gd name="T72" fmla="*/ 928 w 954"/>
                <a:gd name="T73" fmla="*/ 0 h 1541"/>
                <a:gd name="T74" fmla="*/ 752 w 954"/>
                <a:gd name="T75" fmla="*/ 0 h 1541"/>
                <a:gd name="T76" fmla="*/ 716 w 954"/>
                <a:gd name="T77" fmla="*/ 18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1541">
                  <a:moveTo>
                    <a:pt x="912" y="1367"/>
                  </a:moveTo>
                  <a:cubicBezTo>
                    <a:pt x="846" y="1403"/>
                    <a:pt x="833" y="1410"/>
                    <a:pt x="808" y="1410"/>
                  </a:cubicBezTo>
                  <a:cubicBezTo>
                    <a:pt x="779" y="1410"/>
                    <a:pt x="763" y="1390"/>
                    <a:pt x="763" y="1349"/>
                  </a:cubicBezTo>
                  <a:cubicBezTo>
                    <a:pt x="763" y="1322"/>
                    <a:pt x="765" y="1306"/>
                    <a:pt x="781" y="1227"/>
                  </a:cubicBezTo>
                  <a:lnTo>
                    <a:pt x="882" y="741"/>
                  </a:lnTo>
                  <a:cubicBezTo>
                    <a:pt x="894" y="692"/>
                    <a:pt x="901" y="635"/>
                    <a:pt x="901" y="604"/>
                  </a:cubicBezTo>
                  <a:cubicBezTo>
                    <a:pt x="901" y="469"/>
                    <a:pt x="813" y="394"/>
                    <a:pt x="650" y="394"/>
                  </a:cubicBezTo>
                  <a:cubicBezTo>
                    <a:pt x="504" y="394"/>
                    <a:pt x="362" y="446"/>
                    <a:pt x="178" y="566"/>
                  </a:cubicBezTo>
                  <a:lnTo>
                    <a:pt x="248" y="667"/>
                  </a:lnTo>
                  <a:cubicBezTo>
                    <a:pt x="405" y="566"/>
                    <a:pt x="516" y="521"/>
                    <a:pt x="612" y="521"/>
                  </a:cubicBezTo>
                  <a:cubicBezTo>
                    <a:pt x="691" y="521"/>
                    <a:pt x="738" y="559"/>
                    <a:pt x="738" y="622"/>
                  </a:cubicBezTo>
                  <a:cubicBezTo>
                    <a:pt x="738" y="635"/>
                    <a:pt x="736" y="651"/>
                    <a:pt x="734" y="667"/>
                  </a:cubicBezTo>
                  <a:lnTo>
                    <a:pt x="700" y="829"/>
                  </a:lnTo>
                  <a:cubicBezTo>
                    <a:pt x="515" y="849"/>
                    <a:pt x="401" y="872"/>
                    <a:pt x="301" y="908"/>
                  </a:cubicBezTo>
                  <a:cubicBezTo>
                    <a:pt x="103" y="978"/>
                    <a:pt x="0" y="1099"/>
                    <a:pt x="0" y="1264"/>
                  </a:cubicBezTo>
                  <a:cubicBezTo>
                    <a:pt x="0" y="1419"/>
                    <a:pt x="121" y="1541"/>
                    <a:pt x="281" y="1541"/>
                  </a:cubicBezTo>
                  <a:cubicBezTo>
                    <a:pt x="401" y="1541"/>
                    <a:pt x="502" y="1487"/>
                    <a:pt x="612" y="1367"/>
                  </a:cubicBezTo>
                  <a:lnTo>
                    <a:pt x="610" y="1414"/>
                  </a:lnTo>
                  <a:cubicBezTo>
                    <a:pt x="610" y="1491"/>
                    <a:pt x="655" y="1541"/>
                    <a:pt x="720" y="1541"/>
                  </a:cubicBezTo>
                  <a:cubicBezTo>
                    <a:pt x="768" y="1541"/>
                    <a:pt x="806" y="1527"/>
                    <a:pt x="889" y="1480"/>
                  </a:cubicBezTo>
                  <a:cubicBezTo>
                    <a:pt x="912" y="1468"/>
                    <a:pt x="934" y="1455"/>
                    <a:pt x="954" y="1441"/>
                  </a:cubicBezTo>
                  <a:lnTo>
                    <a:pt x="912" y="1367"/>
                  </a:lnTo>
                  <a:close/>
                  <a:moveTo>
                    <a:pt x="612" y="1248"/>
                  </a:moveTo>
                  <a:lnTo>
                    <a:pt x="558" y="1304"/>
                  </a:lnTo>
                  <a:cubicBezTo>
                    <a:pt x="497" y="1370"/>
                    <a:pt x="407" y="1412"/>
                    <a:pt x="333" y="1412"/>
                  </a:cubicBezTo>
                  <a:cubicBezTo>
                    <a:pt x="236" y="1412"/>
                    <a:pt x="164" y="1340"/>
                    <a:pt x="164" y="1244"/>
                  </a:cubicBezTo>
                  <a:cubicBezTo>
                    <a:pt x="164" y="1162"/>
                    <a:pt x="209" y="1093"/>
                    <a:pt x="295" y="1041"/>
                  </a:cubicBezTo>
                  <a:cubicBezTo>
                    <a:pt x="374" y="994"/>
                    <a:pt x="477" y="966"/>
                    <a:pt x="678" y="935"/>
                  </a:cubicBezTo>
                  <a:lnTo>
                    <a:pt x="612" y="1248"/>
                  </a:lnTo>
                  <a:close/>
                  <a:moveTo>
                    <a:pt x="342" y="181"/>
                  </a:moveTo>
                  <a:lnTo>
                    <a:pt x="518" y="181"/>
                  </a:lnTo>
                  <a:lnTo>
                    <a:pt x="556" y="0"/>
                  </a:lnTo>
                  <a:lnTo>
                    <a:pt x="380" y="0"/>
                  </a:lnTo>
                  <a:lnTo>
                    <a:pt x="342" y="181"/>
                  </a:lnTo>
                  <a:close/>
                  <a:moveTo>
                    <a:pt x="716" y="181"/>
                  </a:moveTo>
                  <a:lnTo>
                    <a:pt x="892" y="181"/>
                  </a:lnTo>
                  <a:lnTo>
                    <a:pt x="928" y="0"/>
                  </a:lnTo>
                  <a:lnTo>
                    <a:pt x="752" y="0"/>
                  </a:lnTo>
                  <a:lnTo>
                    <a:pt x="716" y="181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Freeform 69"/>
            <p:cNvSpPr>
              <a:spLocks/>
            </p:cNvSpPr>
            <p:nvPr userDrawn="1"/>
          </p:nvSpPr>
          <p:spPr bwMode="auto">
            <a:xfrm>
              <a:off x="1986" y="1130"/>
              <a:ext cx="47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90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5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90" y="1237"/>
                    <a:pt x="90" y="1293"/>
                  </a:cubicBezTo>
                  <a:cubicBezTo>
                    <a:pt x="90" y="1441"/>
                    <a:pt x="179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5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Freeform 70"/>
            <p:cNvSpPr>
              <a:spLocks/>
            </p:cNvSpPr>
            <p:nvPr userDrawn="1"/>
          </p:nvSpPr>
          <p:spPr bwMode="auto">
            <a:xfrm>
              <a:off x="2093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Freeform 71"/>
            <p:cNvSpPr>
              <a:spLocks noEditPoints="1"/>
            </p:cNvSpPr>
            <p:nvPr userDrawn="1"/>
          </p:nvSpPr>
          <p:spPr bwMode="auto">
            <a:xfrm>
              <a:off x="2199" y="1157"/>
              <a:ext cx="65" cy="78"/>
            </a:xfrm>
            <a:custGeom>
              <a:avLst/>
              <a:gdLst>
                <a:gd name="T0" fmla="*/ 912 w 954"/>
                <a:gd name="T1" fmla="*/ 973 h 1147"/>
                <a:gd name="T2" fmla="*/ 808 w 954"/>
                <a:gd name="T3" fmla="*/ 1016 h 1147"/>
                <a:gd name="T4" fmla="*/ 763 w 954"/>
                <a:gd name="T5" fmla="*/ 955 h 1147"/>
                <a:gd name="T6" fmla="*/ 781 w 954"/>
                <a:gd name="T7" fmla="*/ 833 h 1147"/>
                <a:gd name="T8" fmla="*/ 882 w 954"/>
                <a:gd name="T9" fmla="*/ 347 h 1147"/>
                <a:gd name="T10" fmla="*/ 900 w 954"/>
                <a:gd name="T11" fmla="*/ 210 h 1147"/>
                <a:gd name="T12" fmla="*/ 650 w 954"/>
                <a:gd name="T13" fmla="*/ 0 h 1147"/>
                <a:gd name="T14" fmla="*/ 178 w 954"/>
                <a:gd name="T15" fmla="*/ 172 h 1147"/>
                <a:gd name="T16" fmla="*/ 247 w 954"/>
                <a:gd name="T17" fmla="*/ 273 h 1147"/>
                <a:gd name="T18" fmla="*/ 612 w 954"/>
                <a:gd name="T19" fmla="*/ 127 h 1147"/>
                <a:gd name="T20" fmla="*/ 738 w 954"/>
                <a:gd name="T21" fmla="*/ 228 h 1147"/>
                <a:gd name="T22" fmla="*/ 734 w 954"/>
                <a:gd name="T23" fmla="*/ 273 h 1147"/>
                <a:gd name="T24" fmla="*/ 700 w 954"/>
                <a:gd name="T25" fmla="*/ 435 h 1147"/>
                <a:gd name="T26" fmla="*/ 301 w 954"/>
                <a:gd name="T27" fmla="*/ 514 h 1147"/>
                <a:gd name="T28" fmla="*/ 0 w 954"/>
                <a:gd name="T29" fmla="*/ 870 h 1147"/>
                <a:gd name="T30" fmla="*/ 281 w 954"/>
                <a:gd name="T31" fmla="*/ 1147 h 1147"/>
                <a:gd name="T32" fmla="*/ 612 w 954"/>
                <a:gd name="T33" fmla="*/ 973 h 1147"/>
                <a:gd name="T34" fmla="*/ 610 w 954"/>
                <a:gd name="T35" fmla="*/ 1020 h 1147"/>
                <a:gd name="T36" fmla="*/ 720 w 954"/>
                <a:gd name="T37" fmla="*/ 1147 h 1147"/>
                <a:gd name="T38" fmla="*/ 889 w 954"/>
                <a:gd name="T39" fmla="*/ 1086 h 1147"/>
                <a:gd name="T40" fmla="*/ 954 w 954"/>
                <a:gd name="T41" fmla="*/ 1047 h 1147"/>
                <a:gd name="T42" fmla="*/ 912 w 954"/>
                <a:gd name="T43" fmla="*/ 973 h 1147"/>
                <a:gd name="T44" fmla="*/ 612 w 954"/>
                <a:gd name="T45" fmla="*/ 854 h 1147"/>
                <a:gd name="T46" fmla="*/ 558 w 954"/>
                <a:gd name="T47" fmla="*/ 910 h 1147"/>
                <a:gd name="T48" fmla="*/ 333 w 954"/>
                <a:gd name="T49" fmla="*/ 1018 h 1147"/>
                <a:gd name="T50" fmla="*/ 164 w 954"/>
                <a:gd name="T51" fmla="*/ 850 h 1147"/>
                <a:gd name="T52" fmla="*/ 295 w 954"/>
                <a:gd name="T53" fmla="*/ 647 h 1147"/>
                <a:gd name="T54" fmla="*/ 677 w 954"/>
                <a:gd name="T55" fmla="*/ 541 h 1147"/>
                <a:gd name="T56" fmla="*/ 612 w 954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4" h="1147">
                  <a:moveTo>
                    <a:pt x="912" y="973"/>
                  </a:moveTo>
                  <a:cubicBezTo>
                    <a:pt x="846" y="1009"/>
                    <a:pt x="833" y="1016"/>
                    <a:pt x="808" y="1016"/>
                  </a:cubicBezTo>
                  <a:cubicBezTo>
                    <a:pt x="779" y="1016"/>
                    <a:pt x="763" y="996"/>
                    <a:pt x="763" y="955"/>
                  </a:cubicBezTo>
                  <a:cubicBezTo>
                    <a:pt x="763" y="928"/>
                    <a:pt x="765" y="912"/>
                    <a:pt x="781" y="833"/>
                  </a:cubicBezTo>
                  <a:lnTo>
                    <a:pt x="882" y="347"/>
                  </a:lnTo>
                  <a:cubicBezTo>
                    <a:pt x="894" y="298"/>
                    <a:pt x="900" y="241"/>
                    <a:pt x="900" y="210"/>
                  </a:cubicBezTo>
                  <a:cubicBezTo>
                    <a:pt x="900" y="75"/>
                    <a:pt x="813" y="0"/>
                    <a:pt x="650" y="0"/>
                  </a:cubicBezTo>
                  <a:cubicBezTo>
                    <a:pt x="504" y="0"/>
                    <a:pt x="362" y="52"/>
                    <a:pt x="178" y="172"/>
                  </a:cubicBezTo>
                  <a:lnTo>
                    <a:pt x="247" y="273"/>
                  </a:lnTo>
                  <a:cubicBezTo>
                    <a:pt x="405" y="172"/>
                    <a:pt x="515" y="127"/>
                    <a:pt x="612" y="127"/>
                  </a:cubicBezTo>
                  <a:cubicBezTo>
                    <a:pt x="691" y="127"/>
                    <a:pt x="738" y="165"/>
                    <a:pt x="738" y="228"/>
                  </a:cubicBezTo>
                  <a:cubicBezTo>
                    <a:pt x="738" y="241"/>
                    <a:pt x="736" y="257"/>
                    <a:pt x="734" y="273"/>
                  </a:cubicBezTo>
                  <a:lnTo>
                    <a:pt x="700" y="435"/>
                  </a:lnTo>
                  <a:cubicBezTo>
                    <a:pt x="515" y="455"/>
                    <a:pt x="400" y="478"/>
                    <a:pt x="301" y="514"/>
                  </a:cubicBezTo>
                  <a:cubicBezTo>
                    <a:pt x="103" y="584"/>
                    <a:pt x="0" y="705"/>
                    <a:pt x="0" y="870"/>
                  </a:cubicBezTo>
                  <a:cubicBezTo>
                    <a:pt x="0" y="1025"/>
                    <a:pt x="121" y="1147"/>
                    <a:pt x="281" y="1147"/>
                  </a:cubicBezTo>
                  <a:cubicBezTo>
                    <a:pt x="400" y="1147"/>
                    <a:pt x="502" y="1093"/>
                    <a:pt x="612" y="973"/>
                  </a:cubicBezTo>
                  <a:lnTo>
                    <a:pt x="610" y="1020"/>
                  </a:lnTo>
                  <a:cubicBezTo>
                    <a:pt x="610" y="1097"/>
                    <a:pt x="655" y="1147"/>
                    <a:pt x="720" y="1147"/>
                  </a:cubicBezTo>
                  <a:cubicBezTo>
                    <a:pt x="767" y="1147"/>
                    <a:pt x="806" y="1133"/>
                    <a:pt x="889" y="1086"/>
                  </a:cubicBezTo>
                  <a:cubicBezTo>
                    <a:pt x="912" y="1074"/>
                    <a:pt x="934" y="1061"/>
                    <a:pt x="954" y="1047"/>
                  </a:cubicBezTo>
                  <a:lnTo>
                    <a:pt x="912" y="973"/>
                  </a:lnTo>
                  <a:close/>
                  <a:moveTo>
                    <a:pt x="612" y="854"/>
                  </a:moveTo>
                  <a:lnTo>
                    <a:pt x="558" y="910"/>
                  </a:lnTo>
                  <a:cubicBezTo>
                    <a:pt x="497" y="976"/>
                    <a:pt x="407" y="1018"/>
                    <a:pt x="333" y="1018"/>
                  </a:cubicBezTo>
                  <a:cubicBezTo>
                    <a:pt x="236" y="1018"/>
                    <a:pt x="164" y="946"/>
                    <a:pt x="164" y="850"/>
                  </a:cubicBezTo>
                  <a:cubicBezTo>
                    <a:pt x="164" y="768"/>
                    <a:pt x="209" y="699"/>
                    <a:pt x="295" y="647"/>
                  </a:cubicBezTo>
                  <a:cubicBezTo>
                    <a:pt x="373" y="600"/>
                    <a:pt x="477" y="572"/>
                    <a:pt x="677" y="541"/>
                  </a:cubicBezTo>
                  <a:lnTo>
                    <a:pt x="612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Freeform 72"/>
            <p:cNvSpPr>
              <a:spLocks/>
            </p:cNvSpPr>
            <p:nvPr userDrawn="1"/>
          </p:nvSpPr>
          <p:spPr bwMode="auto">
            <a:xfrm>
              <a:off x="2277" y="1157"/>
              <a:ext cx="111" cy="76"/>
            </a:xfrm>
            <a:custGeom>
              <a:avLst/>
              <a:gdLst>
                <a:gd name="T0" fmla="*/ 0 w 1628"/>
                <a:gd name="T1" fmla="*/ 1114 h 1114"/>
                <a:gd name="T2" fmla="*/ 168 w 1628"/>
                <a:gd name="T3" fmla="*/ 1114 h 1114"/>
                <a:gd name="T4" fmla="*/ 324 w 1628"/>
                <a:gd name="T5" fmla="*/ 358 h 1114"/>
                <a:gd name="T6" fmla="*/ 707 w 1628"/>
                <a:gd name="T7" fmla="*/ 146 h 1114"/>
                <a:gd name="T8" fmla="*/ 815 w 1628"/>
                <a:gd name="T9" fmla="*/ 249 h 1114"/>
                <a:gd name="T10" fmla="*/ 810 w 1628"/>
                <a:gd name="T11" fmla="*/ 310 h 1114"/>
                <a:gd name="T12" fmla="*/ 644 w 1628"/>
                <a:gd name="T13" fmla="*/ 1114 h 1114"/>
                <a:gd name="T14" fmla="*/ 813 w 1628"/>
                <a:gd name="T15" fmla="*/ 1114 h 1114"/>
                <a:gd name="T16" fmla="*/ 968 w 1628"/>
                <a:gd name="T17" fmla="*/ 358 h 1114"/>
                <a:gd name="T18" fmla="*/ 1351 w 1628"/>
                <a:gd name="T19" fmla="*/ 141 h 1114"/>
                <a:gd name="T20" fmla="*/ 1454 w 1628"/>
                <a:gd name="T21" fmla="*/ 231 h 1114"/>
                <a:gd name="T22" fmla="*/ 1441 w 1628"/>
                <a:gd name="T23" fmla="*/ 342 h 1114"/>
                <a:gd name="T24" fmla="*/ 1281 w 1628"/>
                <a:gd name="T25" fmla="*/ 1114 h 1114"/>
                <a:gd name="T26" fmla="*/ 1454 w 1628"/>
                <a:gd name="T27" fmla="*/ 1114 h 1114"/>
                <a:gd name="T28" fmla="*/ 1612 w 1628"/>
                <a:gd name="T29" fmla="*/ 358 h 1114"/>
                <a:gd name="T30" fmla="*/ 1628 w 1628"/>
                <a:gd name="T31" fmla="*/ 218 h 1114"/>
                <a:gd name="T32" fmla="*/ 1427 w 1628"/>
                <a:gd name="T33" fmla="*/ 0 h 1114"/>
                <a:gd name="T34" fmla="*/ 991 w 1628"/>
                <a:gd name="T35" fmla="*/ 227 h 1114"/>
                <a:gd name="T36" fmla="*/ 991 w 1628"/>
                <a:gd name="T37" fmla="*/ 189 h 1114"/>
                <a:gd name="T38" fmla="*/ 797 w 1628"/>
                <a:gd name="T39" fmla="*/ 0 h 1114"/>
                <a:gd name="T40" fmla="*/ 344 w 1628"/>
                <a:gd name="T41" fmla="*/ 227 h 1114"/>
                <a:gd name="T42" fmla="*/ 391 w 1628"/>
                <a:gd name="T43" fmla="*/ 31 h 1114"/>
                <a:gd name="T44" fmla="*/ 225 w 1628"/>
                <a:gd name="T45" fmla="*/ 31 h 1114"/>
                <a:gd name="T46" fmla="*/ 0 w 1628"/>
                <a:gd name="T47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8" h="1114">
                  <a:moveTo>
                    <a:pt x="0" y="1114"/>
                  </a:moveTo>
                  <a:lnTo>
                    <a:pt x="168" y="1114"/>
                  </a:lnTo>
                  <a:lnTo>
                    <a:pt x="324" y="358"/>
                  </a:lnTo>
                  <a:cubicBezTo>
                    <a:pt x="504" y="216"/>
                    <a:pt x="628" y="146"/>
                    <a:pt x="707" y="146"/>
                  </a:cubicBezTo>
                  <a:cubicBezTo>
                    <a:pt x="774" y="146"/>
                    <a:pt x="815" y="184"/>
                    <a:pt x="815" y="249"/>
                  </a:cubicBezTo>
                  <a:cubicBezTo>
                    <a:pt x="815" y="279"/>
                    <a:pt x="815" y="290"/>
                    <a:pt x="810" y="310"/>
                  </a:cubicBezTo>
                  <a:lnTo>
                    <a:pt x="644" y="1114"/>
                  </a:lnTo>
                  <a:lnTo>
                    <a:pt x="813" y="1114"/>
                  </a:lnTo>
                  <a:lnTo>
                    <a:pt x="968" y="358"/>
                  </a:lnTo>
                  <a:cubicBezTo>
                    <a:pt x="1144" y="211"/>
                    <a:pt x="1265" y="141"/>
                    <a:pt x="1351" y="141"/>
                  </a:cubicBezTo>
                  <a:cubicBezTo>
                    <a:pt x="1411" y="141"/>
                    <a:pt x="1454" y="180"/>
                    <a:pt x="1454" y="231"/>
                  </a:cubicBezTo>
                  <a:cubicBezTo>
                    <a:pt x="1454" y="261"/>
                    <a:pt x="1450" y="299"/>
                    <a:pt x="1441" y="342"/>
                  </a:cubicBezTo>
                  <a:lnTo>
                    <a:pt x="1281" y="1114"/>
                  </a:lnTo>
                  <a:lnTo>
                    <a:pt x="1454" y="1114"/>
                  </a:lnTo>
                  <a:lnTo>
                    <a:pt x="1612" y="358"/>
                  </a:lnTo>
                  <a:cubicBezTo>
                    <a:pt x="1621" y="310"/>
                    <a:pt x="1628" y="254"/>
                    <a:pt x="1628" y="218"/>
                  </a:cubicBezTo>
                  <a:cubicBezTo>
                    <a:pt x="1628" y="78"/>
                    <a:pt x="1553" y="0"/>
                    <a:pt x="1427" y="0"/>
                  </a:cubicBezTo>
                  <a:cubicBezTo>
                    <a:pt x="1290" y="0"/>
                    <a:pt x="1139" y="78"/>
                    <a:pt x="991" y="227"/>
                  </a:cubicBezTo>
                  <a:lnTo>
                    <a:pt x="991" y="189"/>
                  </a:lnTo>
                  <a:cubicBezTo>
                    <a:pt x="991" y="81"/>
                    <a:pt x="909" y="0"/>
                    <a:pt x="797" y="0"/>
                  </a:cubicBezTo>
                  <a:cubicBezTo>
                    <a:pt x="669" y="0"/>
                    <a:pt x="545" y="63"/>
                    <a:pt x="344" y="227"/>
                  </a:cubicBezTo>
                  <a:lnTo>
                    <a:pt x="391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Freeform 73"/>
            <p:cNvSpPr>
              <a:spLocks noEditPoints="1"/>
            </p:cNvSpPr>
            <p:nvPr userDrawn="1"/>
          </p:nvSpPr>
          <p:spPr bwMode="auto">
            <a:xfrm>
              <a:off x="2402" y="1122"/>
              <a:ext cx="73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7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1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7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7" y="858"/>
                  </a:moveTo>
                  <a:cubicBezTo>
                    <a:pt x="486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1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7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Freeform 74"/>
            <p:cNvSpPr>
              <a:spLocks/>
            </p:cNvSpPr>
            <p:nvPr userDrawn="1"/>
          </p:nvSpPr>
          <p:spPr bwMode="auto">
            <a:xfrm>
              <a:off x="2490" y="1159"/>
              <a:ext cx="69" cy="76"/>
            </a:xfrm>
            <a:custGeom>
              <a:avLst/>
              <a:gdLst>
                <a:gd name="T0" fmla="*/ 175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5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5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6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6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Freeform 75"/>
            <p:cNvSpPr>
              <a:spLocks/>
            </p:cNvSpPr>
            <p:nvPr userDrawn="1"/>
          </p:nvSpPr>
          <p:spPr bwMode="auto">
            <a:xfrm>
              <a:off x="2570" y="1157"/>
              <a:ext cx="51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Freeform 76"/>
            <p:cNvSpPr>
              <a:spLocks noEditPoints="1"/>
            </p:cNvSpPr>
            <p:nvPr userDrawn="1"/>
          </p:nvSpPr>
          <p:spPr bwMode="auto">
            <a:xfrm>
              <a:off x="2614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5 w 1159"/>
                <a:gd name="T7" fmla="*/ 105 h 1634"/>
                <a:gd name="T8" fmla="*/ 220 w 1159"/>
                <a:gd name="T9" fmla="*/ 398 h 1634"/>
                <a:gd name="T10" fmla="*/ 364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5 w 1159"/>
                <a:gd name="T23" fmla="*/ 1634 h 1634"/>
                <a:gd name="T24" fmla="*/ 984 w 1159"/>
                <a:gd name="T25" fmla="*/ 1249 h 1634"/>
                <a:gd name="T26" fmla="*/ 704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5" y="105"/>
                  </a:cubicBezTo>
                  <a:cubicBezTo>
                    <a:pt x="274" y="180"/>
                    <a:pt x="220" y="294"/>
                    <a:pt x="220" y="398"/>
                  </a:cubicBezTo>
                  <a:cubicBezTo>
                    <a:pt x="220" y="517"/>
                    <a:pt x="267" y="598"/>
                    <a:pt x="364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5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4" y="1634"/>
                    <a:pt x="445" y="1634"/>
                  </a:cubicBezTo>
                  <a:cubicBezTo>
                    <a:pt x="749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4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2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2" y="619"/>
                    <a:pt x="583" y="619"/>
                  </a:cubicBezTo>
                  <a:cubicBezTo>
                    <a:pt x="463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4" y="1112"/>
                    <a:pt x="684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Freeform 77"/>
            <p:cNvSpPr>
              <a:spLocks/>
            </p:cNvSpPr>
            <p:nvPr userDrawn="1"/>
          </p:nvSpPr>
          <p:spPr bwMode="auto">
            <a:xfrm>
              <a:off x="2693" y="1189"/>
              <a:ext cx="35" cy="10"/>
            </a:xfrm>
            <a:custGeom>
              <a:avLst/>
              <a:gdLst>
                <a:gd name="T0" fmla="*/ 0 w 515"/>
                <a:gd name="T1" fmla="*/ 144 h 144"/>
                <a:gd name="T2" fmla="*/ 484 w 515"/>
                <a:gd name="T3" fmla="*/ 144 h 144"/>
                <a:gd name="T4" fmla="*/ 515 w 515"/>
                <a:gd name="T5" fmla="*/ 0 h 144"/>
                <a:gd name="T6" fmla="*/ 29 w 515"/>
                <a:gd name="T7" fmla="*/ 0 h 144"/>
                <a:gd name="T8" fmla="*/ 0 w 5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144">
                  <a:moveTo>
                    <a:pt x="0" y="144"/>
                  </a:moveTo>
                  <a:lnTo>
                    <a:pt x="484" y="144"/>
                  </a:lnTo>
                  <a:lnTo>
                    <a:pt x="515" y="0"/>
                  </a:lnTo>
                  <a:lnTo>
                    <a:pt x="2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Freeform 78"/>
            <p:cNvSpPr>
              <a:spLocks/>
            </p:cNvSpPr>
            <p:nvPr userDrawn="1"/>
          </p:nvSpPr>
          <p:spPr bwMode="auto">
            <a:xfrm>
              <a:off x="2735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Freeform 79"/>
            <p:cNvSpPr>
              <a:spLocks noEditPoints="1"/>
            </p:cNvSpPr>
            <p:nvPr userDrawn="1"/>
          </p:nvSpPr>
          <p:spPr bwMode="auto">
            <a:xfrm>
              <a:off x="2841" y="1157"/>
              <a:ext cx="65" cy="78"/>
            </a:xfrm>
            <a:custGeom>
              <a:avLst/>
              <a:gdLst>
                <a:gd name="T0" fmla="*/ 912 w 955"/>
                <a:gd name="T1" fmla="*/ 973 h 1147"/>
                <a:gd name="T2" fmla="*/ 809 w 955"/>
                <a:gd name="T3" fmla="*/ 1016 h 1147"/>
                <a:gd name="T4" fmla="*/ 764 w 955"/>
                <a:gd name="T5" fmla="*/ 955 h 1147"/>
                <a:gd name="T6" fmla="*/ 782 w 955"/>
                <a:gd name="T7" fmla="*/ 833 h 1147"/>
                <a:gd name="T8" fmla="*/ 883 w 955"/>
                <a:gd name="T9" fmla="*/ 347 h 1147"/>
                <a:gd name="T10" fmla="*/ 901 w 955"/>
                <a:gd name="T11" fmla="*/ 210 h 1147"/>
                <a:gd name="T12" fmla="*/ 651 w 955"/>
                <a:gd name="T13" fmla="*/ 0 h 1147"/>
                <a:gd name="T14" fmla="*/ 178 w 955"/>
                <a:gd name="T15" fmla="*/ 172 h 1147"/>
                <a:gd name="T16" fmla="*/ 248 w 955"/>
                <a:gd name="T17" fmla="*/ 273 h 1147"/>
                <a:gd name="T18" fmla="*/ 613 w 955"/>
                <a:gd name="T19" fmla="*/ 127 h 1147"/>
                <a:gd name="T20" fmla="*/ 739 w 955"/>
                <a:gd name="T21" fmla="*/ 228 h 1147"/>
                <a:gd name="T22" fmla="*/ 735 w 955"/>
                <a:gd name="T23" fmla="*/ 273 h 1147"/>
                <a:gd name="T24" fmla="*/ 701 w 955"/>
                <a:gd name="T25" fmla="*/ 435 h 1147"/>
                <a:gd name="T26" fmla="*/ 303 w 955"/>
                <a:gd name="T27" fmla="*/ 514 h 1147"/>
                <a:gd name="T28" fmla="*/ 0 w 955"/>
                <a:gd name="T29" fmla="*/ 870 h 1147"/>
                <a:gd name="T30" fmla="*/ 282 w 955"/>
                <a:gd name="T31" fmla="*/ 1147 h 1147"/>
                <a:gd name="T32" fmla="*/ 613 w 955"/>
                <a:gd name="T33" fmla="*/ 973 h 1147"/>
                <a:gd name="T34" fmla="*/ 611 w 955"/>
                <a:gd name="T35" fmla="*/ 1020 h 1147"/>
                <a:gd name="T36" fmla="*/ 721 w 955"/>
                <a:gd name="T37" fmla="*/ 1147 h 1147"/>
                <a:gd name="T38" fmla="*/ 890 w 955"/>
                <a:gd name="T39" fmla="*/ 1086 h 1147"/>
                <a:gd name="T40" fmla="*/ 955 w 955"/>
                <a:gd name="T41" fmla="*/ 1047 h 1147"/>
                <a:gd name="T42" fmla="*/ 912 w 955"/>
                <a:gd name="T43" fmla="*/ 973 h 1147"/>
                <a:gd name="T44" fmla="*/ 613 w 955"/>
                <a:gd name="T45" fmla="*/ 854 h 1147"/>
                <a:gd name="T46" fmla="*/ 559 w 955"/>
                <a:gd name="T47" fmla="*/ 910 h 1147"/>
                <a:gd name="T48" fmla="*/ 334 w 955"/>
                <a:gd name="T49" fmla="*/ 1018 h 1147"/>
                <a:gd name="T50" fmla="*/ 165 w 955"/>
                <a:gd name="T51" fmla="*/ 850 h 1147"/>
                <a:gd name="T52" fmla="*/ 295 w 955"/>
                <a:gd name="T53" fmla="*/ 647 h 1147"/>
                <a:gd name="T54" fmla="*/ 678 w 955"/>
                <a:gd name="T55" fmla="*/ 541 h 1147"/>
                <a:gd name="T56" fmla="*/ 613 w 955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1147">
                  <a:moveTo>
                    <a:pt x="912" y="973"/>
                  </a:moveTo>
                  <a:cubicBezTo>
                    <a:pt x="847" y="1009"/>
                    <a:pt x="834" y="1016"/>
                    <a:pt x="809" y="1016"/>
                  </a:cubicBezTo>
                  <a:cubicBezTo>
                    <a:pt x="780" y="1016"/>
                    <a:pt x="764" y="996"/>
                    <a:pt x="764" y="955"/>
                  </a:cubicBezTo>
                  <a:cubicBezTo>
                    <a:pt x="764" y="928"/>
                    <a:pt x="766" y="912"/>
                    <a:pt x="782" y="833"/>
                  </a:cubicBezTo>
                  <a:lnTo>
                    <a:pt x="883" y="347"/>
                  </a:lnTo>
                  <a:cubicBezTo>
                    <a:pt x="895" y="298"/>
                    <a:pt x="901" y="241"/>
                    <a:pt x="901" y="210"/>
                  </a:cubicBezTo>
                  <a:cubicBezTo>
                    <a:pt x="901" y="75"/>
                    <a:pt x="814" y="0"/>
                    <a:pt x="651" y="0"/>
                  </a:cubicBezTo>
                  <a:cubicBezTo>
                    <a:pt x="505" y="0"/>
                    <a:pt x="363" y="52"/>
                    <a:pt x="178" y="172"/>
                  </a:cubicBezTo>
                  <a:lnTo>
                    <a:pt x="248" y="273"/>
                  </a:lnTo>
                  <a:cubicBezTo>
                    <a:pt x="406" y="172"/>
                    <a:pt x="516" y="127"/>
                    <a:pt x="613" y="127"/>
                  </a:cubicBezTo>
                  <a:cubicBezTo>
                    <a:pt x="692" y="127"/>
                    <a:pt x="739" y="165"/>
                    <a:pt x="739" y="228"/>
                  </a:cubicBezTo>
                  <a:cubicBezTo>
                    <a:pt x="739" y="241"/>
                    <a:pt x="737" y="257"/>
                    <a:pt x="735" y="273"/>
                  </a:cubicBezTo>
                  <a:lnTo>
                    <a:pt x="701" y="435"/>
                  </a:lnTo>
                  <a:cubicBezTo>
                    <a:pt x="516" y="455"/>
                    <a:pt x="401" y="478"/>
                    <a:pt x="303" y="514"/>
                  </a:cubicBezTo>
                  <a:cubicBezTo>
                    <a:pt x="104" y="584"/>
                    <a:pt x="0" y="705"/>
                    <a:pt x="0" y="870"/>
                  </a:cubicBezTo>
                  <a:cubicBezTo>
                    <a:pt x="0" y="1025"/>
                    <a:pt x="122" y="1147"/>
                    <a:pt x="282" y="1147"/>
                  </a:cubicBezTo>
                  <a:cubicBezTo>
                    <a:pt x="401" y="1147"/>
                    <a:pt x="503" y="1093"/>
                    <a:pt x="613" y="973"/>
                  </a:cubicBezTo>
                  <a:lnTo>
                    <a:pt x="611" y="1020"/>
                  </a:lnTo>
                  <a:cubicBezTo>
                    <a:pt x="611" y="1097"/>
                    <a:pt x="656" y="1147"/>
                    <a:pt x="721" y="1147"/>
                  </a:cubicBezTo>
                  <a:cubicBezTo>
                    <a:pt x="768" y="1147"/>
                    <a:pt x="807" y="1133"/>
                    <a:pt x="890" y="1086"/>
                  </a:cubicBezTo>
                  <a:cubicBezTo>
                    <a:pt x="913" y="1074"/>
                    <a:pt x="935" y="1061"/>
                    <a:pt x="955" y="1047"/>
                  </a:cubicBezTo>
                  <a:lnTo>
                    <a:pt x="912" y="973"/>
                  </a:lnTo>
                  <a:close/>
                  <a:moveTo>
                    <a:pt x="613" y="854"/>
                  </a:moveTo>
                  <a:lnTo>
                    <a:pt x="559" y="910"/>
                  </a:lnTo>
                  <a:cubicBezTo>
                    <a:pt x="498" y="976"/>
                    <a:pt x="408" y="1018"/>
                    <a:pt x="334" y="1018"/>
                  </a:cubicBezTo>
                  <a:cubicBezTo>
                    <a:pt x="237" y="1018"/>
                    <a:pt x="165" y="946"/>
                    <a:pt x="165" y="850"/>
                  </a:cubicBezTo>
                  <a:cubicBezTo>
                    <a:pt x="165" y="768"/>
                    <a:pt x="210" y="699"/>
                    <a:pt x="295" y="647"/>
                  </a:cubicBezTo>
                  <a:cubicBezTo>
                    <a:pt x="374" y="600"/>
                    <a:pt x="478" y="572"/>
                    <a:pt x="678" y="541"/>
                  </a:cubicBezTo>
                  <a:lnTo>
                    <a:pt x="613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80"/>
            <p:cNvSpPr>
              <a:spLocks/>
            </p:cNvSpPr>
            <p:nvPr userDrawn="1"/>
          </p:nvSpPr>
          <p:spPr bwMode="auto">
            <a:xfrm>
              <a:off x="291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3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3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Freeform 81"/>
            <p:cNvSpPr>
              <a:spLocks noEditPoints="1"/>
            </p:cNvSpPr>
            <p:nvPr userDrawn="1"/>
          </p:nvSpPr>
          <p:spPr bwMode="auto">
            <a:xfrm>
              <a:off x="2972" y="1122"/>
              <a:ext cx="72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6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2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6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6" y="858"/>
                  </a:moveTo>
                  <a:cubicBezTo>
                    <a:pt x="487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2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6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Freeform 82"/>
            <p:cNvSpPr>
              <a:spLocks/>
            </p:cNvSpPr>
            <p:nvPr userDrawn="1"/>
          </p:nvSpPr>
          <p:spPr bwMode="auto">
            <a:xfrm>
              <a:off x="3060" y="1159"/>
              <a:ext cx="68" cy="76"/>
            </a:xfrm>
            <a:custGeom>
              <a:avLst/>
              <a:gdLst>
                <a:gd name="T0" fmla="*/ 176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6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6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7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7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83"/>
            <p:cNvSpPr>
              <a:spLocks/>
            </p:cNvSpPr>
            <p:nvPr userDrawn="1"/>
          </p:nvSpPr>
          <p:spPr bwMode="auto">
            <a:xfrm>
              <a:off x="313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9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9" y="1112"/>
                  </a:lnTo>
                  <a:lnTo>
                    <a:pt x="324" y="364"/>
                  </a:lnTo>
                  <a:cubicBezTo>
                    <a:pt x="448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09" y="176"/>
                  </a:cubicBezTo>
                  <a:lnTo>
                    <a:pt x="754" y="11"/>
                  </a:lnTo>
                  <a:cubicBezTo>
                    <a:pt x="712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Freeform 84"/>
            <p:cNvSpPr>
              <a:spLocks noEditPoints="1"/>
            </p:cNvSpPr>
            <p:nvPr userDrawn="1"/>
          </p:nvSpPr>
          <p:spPr bwMode="auto">
            <a:xfrm>
              <a:off x="3183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6 w 1159"/>
                <a:gd name="T7" fmla="*/ 105 h 1634"/>
                <a:gd name="T8" fmla="*/ 220 w 1159"/>
                <a:gd name="T9" fmla="*/ 398 h 1634"/>
                <a:gd name="T10" fmla="*/ 365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6 w 1159"/>
                <a:gd name="T23" fmla="*/ 1634 h 1634"/>
                <a:gd name="T24" fmla="*/ 984 w 1159"/>
                <a:gd name="T25" fmla="*/ 1249 h 1634"/>
                <a:gd name="T26" fmla="*/ 705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6" y="105"/>
                  </a:cubicBezTo>
                  <a:cubicBezTo>
                    <a:pt x="275" y="180"/>
                    <a:pt x="220" y="294"/>
                    <a:pt x="220" y="398"/>
                  </a:cubicBezTo>
                  <a:cubicBezTo>
                    <a:pt x="220" y="517"/>
                    <a:pt x="268" y="598"/>
                    <a:pt x="365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6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5" y="1634"/>
                    <a:pt x="446" y="1634"/>
                  </a:cubicBezTo>
                  <a:cubicBezTo>
                    <a:pt x="750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5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3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3" y="619"/>
                    <a:pt x="583" y="619"/>
                  </a:cubicBezTo>
                  <a:cubicBezTo>
                    <a:pt x="464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5" y="1112"/>
                    <a:pt x="685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Freeform 85"/>
            <p:cNvSpPr>
              <a:spLocks/>
            </p:cNvSpPr>
            <p:nvPr userDrawn="1"/>
          </p:nvSpPr>
          <p:spPr bwMode="auto">
            <a:xfrm>
              <a:off x="951" y="531"/>
              <a:ext cx="419" cy="515"/>
            </a:xfrm>
            <a:custGeom>
              <a:avLst/>
              <a:gdLst>
                <a:gd name="T0" fmla="*/ 0 w 6116"/>
                <a:gd name="T1" fmla="*/ 0 h 7513"/>
                <a:gd name="T2" fmla="*/ 0 w 6116"/>
                <a:gd name="T3" fmla="*/ 1554 h 7513"/>
                <a:gd name="T4" fmla="*/ 2129 w 6116"/>
                <a:gd name="T5" fmla="*/ 1554 h 7513"/>
                <a:gd name="T6" fmla="*/ 2107 w 6116"/>
                <a:gd name="T7" fmla="*/ 7513 h 7513"/>
                <a:gd name="T8" fmla="*/ 4089 w 6116"/>
                <a:gd name="T9" fmla="*/ 7513 h 7513"/>
                <a:gd name="T10" fmla="*/ 4111 w 6116"/>
                <a:gd name="T11" fmla="*/ 1554 h 7513"/>
                <a:gd name="T12" fmla="*/ 6116 w 6116"/>
                <a:gd name="T13" fmla="*/ 1554 h 7513"/>
                <a:gd name="T14" fmla="*/ 6116 w 6116"/>
                <a:gd name="T15" fmla="*/ 0 h 7513"/>
                <a:gd name="T16" fmla="*/ 0 w 6116"/>
                <a:gd name="T17" fmla="*/ 0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6" h="7513">
                  <a:moveTo>
                    <a:pt x="0" y="0"/>
                  </a:moveTo>
                  <a:lnTo>
                    <a:pt x="0" y="1554"/>
                  </a:lnTo>
                  <a:lnTo>
                    <a:pt x="2129" y="1554"/>
                  </a:lnTo>
                  <a:lnTo>
                    <a:pt x="2107" y="7513"/>
                  </a:lnTo>
                  <a:lnTo>
                    <a:pt x="4089" y="7513"/>
                  </a:lnTo>
                  <a:lnTo>
                    <a:pt x="4111" y="1554"/>
                  </a:lnTo>
                  <a:lnTo>
                    <a:pt x="6116" y="1554"/>
                  </a:lnTo>
                  <a:lnTo>
                    <a:pt x="6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86"/>
            <p:cNvSpPr>
              <a:spLocks/>
            </p:cNvSpPr>
            <p:nvPr userDrawn="1"/>
          </p:nvSpPr>
          <p:spPr bwMode="auto">
            <a:xfrm>
              <a:off x="1413" y="531"/>
              <a:ext cx="434" cy="529"/>
            </a:xfrm>
            <a:custGeom>
              <a:avLst/>
              <a:gdLst>
                <a:gd name="T0" fmla="*/ 4370 w 6341"/>
                <a:gd name="T1" fmla="*/ 0 h 7727"/>
                <a:gd name="T2" fmla="*/ 4347 w 6341"/>
                <a:gd name="T3" fmla="*/ 4190 h 7727"/>
                <a:gd name="T4" fmla="*/ 4156 w 6341"/>
                <a:gd name="T5" fmla="*/ 5677 h 7727"/>
                <a:gd name="T6" fmla="*/ 3187 w 6341"/>
                <a:gd name="T7" fmla="*/ 6161 h 7727"/>
                <a:gd name="T8" fmla="*/ 2106 w 6341"/>
                <a:gd name="T9" fmla="*/ 5496 h 7727"/>
                <a:gd name="T10" fmla="*/ 1982 w 6341"/>
                <a:gd name="T11" fmla="*/ 3931 h 7727"/>
                <a:gd name="T12" fmla="*/ 1993 w 6341"/>
                <a:gd name="T13" fmla="*/ 0 h 7727"/>
                <a:gd name="T14" fmla="*/ 11 w 6341"/>
                <a:gd name="T15" fmla="*/ 0 h 7727"/>
                <a:gd name="T16" fmla="*/ 0 w 6341"/>
                <a:gd name="T17" fmla="*/ 3886 h 7727"/>
                <a:gd name="T18" fmla="*/ 0 w 6341"/>
                <a:gd name="T19" fmla="*/ 4190 h 7727"/>
                <a:gd name="T20" fmla="*/ 405 w 6341"/>
                <a:gd name="T21" fmla="*/ 6488 h 7727"/>
                <a:gd name="T22" fmla="*/ 3075 w 6341"/>
                <a:gd name="T23" fmla="*/ 7727 h 7727"/>
                <a:gd name="T24" fmla="*/ 6149 w 6341"/>
                <a:gd name="T25" fmla="*/ 6003 h 7727"/>
                <a:gd name="T26" fmla="*/ 6330 w 6341"/>
                <a:gd name="T27" fmla="*/ 4190 h 7727"/>
                <a:gd name="T28" fmla="*/ 6341 w 6341"/>
                <a:gd name="T29" fmla="*/ 0 h 7727"/>
                <a:gd name="T30" fmla="*/ 4370 w 6341"/>
                <a:gd name="T31" fmla="*/ 0 h 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1" h="7727">
                  <a:moveTo>
                    <a:pt x="4370" y="0"/>
                  </a:moveTo>
                  <a:lnTo>
                    <a:pt x="4347" y="4190"/>
                  </a:lnTo>
                  <a:cubicBezTo>
                    <a:pt x="4347" y="5102"/>
                    <a:pt x="4302" y="5407"/>
                    <a:pt x="4156" y="5677"/>
                  </a:cubicBezTo>
                  <a:cubicBezTo>
                    <a:pt x="3976" y="5969"/>
                    <a:pt x="3604" y="6161"/>
                    <a:pt x="3187" y="6161"/>
                  </a:cubicBezTo>
                  <a:cubicBezTo>
                    <a:pt x="2681" y="6161"/>
                    <a:pt x="2264" y="5902"/>
                    <a:pt x="2106" y="5496"/>
                  </a:cubicBezTo>
                  <a:cubicBezTo>
                    <a:pt x="2005" y="5226"/>
                    <a:pt x="1982" y="4888"/>
                    <a:pt x="1982" y="3931"/>
                  </a:cubicBezTo>
                  <a:lnTo>
                    <a:pt x="1993" y="0"/>
                  </a:lnTo>
                  <a:lnTo>
                    <a:pt x="11" y="0"/>
                  </a:lnTo>
                  <a:lnTo>
                    <a:pt x="0" y="3886"/>
                  </a:lnTo>
                  <a:lnTo>
                    <a:pt x="0" y="4190"/>
                  </a:lnTo>
                  <a:cubicBezTo>
                    <a:pt x="0" y="5620"/>
                    <a:pt x="56" y="5958"/>
                    <a:pt x="405" y="6488"/>
                  </a:cubicBezTo>
                  <a:cubicBezTo>
                    <a:pt x="923" y="7276"/>
                    <a:pt x="1892" y="7727"/>
                    <a:pt x="3075" y="7727"/>
                  </a:cubicBezTo>
                  <a:cubicBezTo>
                    <a:pt x="4618" y="7727"/>
                    <a:pt x="5755" y="7085"/>
                    <a:pt x="6149" y="6003"/>
                  </a:cubicBezTo>
                  <a:cubicBezTo>
                    <a:pt x="6296" y="5620"/>
                    <a:pt x="6319" y="5294"/>
                    <a:pt x="6330" y="4190"/>
                  </a:cubicBezTo>
                  <a:lnTo>
                    <a:pt x="6341" y="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Freeform 87"/>
            <p:cNvSpPr>
              <a:spLocks/>
            </p:cNvSpPr>
            <p:nvPr userDrawn="1"/>
          </p:nvSpPr>
          <p:spPr bwMode="auto">
            <a:xfrm>
              <a:off x="1891" y="531"/>
              <a:ext cx="447" cy="515"/>
            </a:xfrm>
            <a:custGeom>
              <a:avLst/>
              <a:gdLst>
                <a:gd name="T0" fmla="*/ 6488 w 6522"/>
                <a:gd name="T1" fmla="*/ 7513 h 7513"/>
                <a:gd name="T2" fmla="*/ 6522 w 6522"/>
                <a:gd name="T3" fmla="*/ 0 h 7513"/>
                <a:gd name="T4" fmla="*/ 4540 w 6522"/>
                <a:gd name="T5" fmla="*/ 0 h 7513"/>
                <a:gd name="T6" fmla="*/ 4528 w 6522"/>
                <a:gd name="T7" fmla="*/ 2906 h 7513"/>
                <a:gd name="T8" fmla="*/ 2005 w 6522"/>
                <a:gd name="T9" fmla="*/ 2906 h 7513"/>
                <a:gd name="T10" fmla="*/ 2017 w 6522"/>
                <a:gd name="T11" fmla="*/ 0 h 7513"/>
                <a:gd name="T12" fmla="*/ 34 w 6522"/>
                <a:gd name="T13" fmla="*/ 0 h 7513"/>
                <a:gd name="T14" fmla="*/ 0 w 6522"/>
                <a:gd name="T15" fmla="*/ 7513 h 7513"/>
                <a:gd name="T16" fmla="*/ 1983 w 6522"/>
                <a:gd name="T17" fmla="*/ 7513 h 7513"/>
                <a:gd name="T18" fmla="*/ 2005 w 6522"/>
                <a:gd name="T19" fmla="*/ 4528 h 7513"/>
                <a:gd name="T20" fmla="*/ 4517 w 6522"/>
                <a:gd name="T21" fmla="*/ 4528 h 7513"/>
                <a:gd name="T22" fmla="*/ 4506 w 6522"/>
                <a:gd name="T23" fmla="*/ 7513 h 7513"/>
                <a:gd name="T24" fmla="*/ 6488 w 6522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2" h="7513">
                  <a:moveTo>
                    <a:pt x="6488" y="7513"/>
                  </a:moveTo>
                  <a:lnTo>
                    <a:pt x="6522" y="0"/>
                  </a:lnTo>
                  <a:lnTo>
                    <a:pt x="4540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7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3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6" y="7513"/>
                  </a:lnTo>
                  <a:lnTo>
                    <a:pt x="6488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Freeform 88"/>
            <p:cNvSpPr>
              <a:spLocks/>
            </p:cNvSpPr>
            <p:nvPr userDrawn="1"/>
          </p:nvSpPr>
          <p:spPr bwMode="auto">
            <a:xfrm>
              <a:off x="2390" y="531"/>
              <a:ext cx="446" cy="515"/>
            </a:xfrm>
            <a:custGeom>
              <a:avLst/>
              <a:gdLst>
                <a:gd name="T0" fmla="*/ 6487 w 6521"/>
                <a:gd name="T1" fmla="*/ 7513 h 7513"/>
                <a:gd name="T2" fmla="*/ 6521 w 6521"/>
                <a:gd name="T3" fmla="*/ 0 h 7513"/>
                <a:gd name="T4" fmla="*/ 4539 w 6521"/>
                <a:gd name="T5" fmla="*/ 0 h 7513"/>
                <a:gd name="T6" fmla="*/ 4528 w 6521"/>
                <a:gd name="T7" fmla="*/ 2906 h 7513"/>
                <a:gd name="T8" fmla="*/ 2005 w 6521"/>
                <a:gd name="T9" fmla="*/ 2906 h 7513"/>
                <a:gd name="T10" fmla="*/ 2016 w 6521"/>
                <a:gd name="T11" fmla="*/ 0 h 7513"/>
                <a:gd name="T12" fmla="*/ 34 w 6521"/>
                <a:gd name="T13" fmla="*/ 0 h 7513"/>
                <a:gd name="T14" fmla="*/ 0 w 6521"/>
                <a:gd name="T15" fmla="*/ 7513 h 7513"/>
                <a:gd name="T16" fmla="*/ 1982 w 6521"/>
                <a:gd name="T17" fmla="*/ 7513 h 7513"/>
                <a:gd name="T18" fmla="*/ 2005 w 6521"/>
                <a:gd name="T19" fmla="*/ 4528 h 7513"/>
                <a:gd name="T20" fmla="*/ 4517 w 6521"/>
                <a:gd name="T21" fmla="*/ 4528 h 7513"/>
                <a:gd name="T22" fmla="*/ 4505 w 6521"/>
                <a:gd name="T23" fmla="*/ 7513 h 7513"/>
                <a:gd name="T24" fmla="*/ 6487 w 6521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1" h="7513">
                  <a:moveTo>
                    <a:pt x="6487" y="7513"/>
                  </a:moveTo>
                  <a:lnTo>
                    <a:pt x="6521" y="0"/>
                  </a:lnTo>
                  <a:lnTo>
                    <a:pt x="4539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6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2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5" y="7513"/>
                  </a:lnTo>
                  <a:lnTo>
                    <a:pt x="6487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861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124200"/>
            <a:ext cx="542925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67201"/>
            <a:ext cx="762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1772" y="4101189"/>
            <a:ext cx="5904000" cy="11456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8839200" y="4101189"/>
            <a:ext cx="304800" cy="114560"/>
          </a:xfrm>
          <a:prstGeom prst="rect">
            <a:avLst/>
          </a:prstGeom>
          <a:solidFill>
            <a:srgbClr val="FF0000"/>
          </a:solidFill>
          <a:ln w="9525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8820" y="4101189"/>
            <a:ext cx="4343400" cy="1145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798820" y="3961948"/>
            <a:ext cx="434340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>
                <a:solidFill>
                  <a:srgbClr val="FF0000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430212" y="-381378"/>
            <a:ext cx="1016635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5965825" y="3352800"/>
            <a:ext cx="2797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6" name="Freeform 5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Freeform 6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7" name="Freeform 7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Freeform 8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Freeform 9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0" name="Freeform 10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Freeform 11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Freeform 12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3" name="Freeform 13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Freeform 14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Freeform 15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6" name="Freeform 16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Freeform 17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Freeform 18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9" name="Freeform 19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Freeform 20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Freeform 21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2" name="Freeform 22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Freeform 23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Freeform 24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5" name="Freeform 25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Freeform 26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Freeform 27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8" name="Freeform 28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Freeform 29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Freeform 30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1" name="Freeform 31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Freeform 32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Freeform 33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4" name="Freeform 34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Freeform 35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Freeform 36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7" name="Freeform 37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Freeform 38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Freeform 39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0" name="Freeform 40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Freeform 41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Freeform 42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Freeform 43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Freeform 44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45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Freeform 46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47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Freeform 48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Freeform 49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Freeform 50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Freeform 51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Freeform 52"/>
          <p:cNvSpPr>
            <a:spLocks noEditPoints="1"/>
          </p:cNvSpPr>
          <p:nvPr userDrawn="1"/>
        </p:nvSpPr>
        <p:spPr bwMode="auto">
          <a:xfrm>
            <a:off x="5975350" y="4094163"/>
            <a:ext cx="2605088" cy="166688"/>
          </a:xfrm>
          <a:custGeom>
            <a:avLst/>
            <a:gdLst>
              <a:gd name="T0" fmla="*/ 609 w 14319"/>
              <a:gd name="T1" fmla="*/ 696 h 909"/>
              <a:gd name="T2" fmla="*/ 1029 w 14319"/>
              <a:gd name="T3" fmla="*/ 664 h 909"/>
              <a:gd name="T4" fmla="*/ 1042 w 14319"/>
              <a:gd name="T5" fmla="*/ 229 h 909"/>
              <a:gd name="T6" fmla="*/ 942 w 14319"/>
              <a:gd name="T7" fmla="*/ 521 h 909"/>
              <a:gd name="T8" fmla="*/ 849 w 14319"/>
              <a:gd name="T9" fmla="*/ 371 h 909"/>
              <a:gd name="T10" fmla="*/ 1531 w 14319"/>
              <a:gd name="T11" fmla="*/ 696 h 909"/>
              <a:gd name="T12" fmla="*/ 1346 w 14319"/>
              <a:gd name="T13" fmla="*/ 188 h 909"/>
              <a:gd name="T14" fmla="*/ 1770 w 14319"/>
              <a:gd name="T15" fmla="*/ 185 h 909"/>
              <a:gd name="T16" fmla="*/ 1896 w 14319"/>
              <a:gd name="T17" fmla="*/ 231 h 909"/>
              <a:gd name="T18" fmla="*/ 2008 w 14319"/>
              <a:gd name="T19" fmla="*/ 576 h 909"/>
              <a:gd name="T20" fmla="*/ 2529 w 14319"/>
              <a:gd name="T21" fmla="*/ 578 h 909"/>
              <a:gd name="T22" fmla="*/ 2466 w 14319"/>
              <a:gd name="T23" fmla="*/ 386 h 909"/>
              <a:gd name="T24" fmla="*/ 2638 w 14319"/>
              <a:gd name="T25" fmla="*/ 203 h 909"/>
              <a:gd name="T26" fmla="*/ 2928 w 14319"/>
              <a:gd name="T27" fmla="*/ 16 h 909"/>
              <a:gd name="T28" fmla="*/ 3866 w 14319"/>
              <a:gd name="T29" fmla="*/ 517 h 909"/>
              <a:gd name="T30" fmla="*/ 3733 w 14319"/>
              <a:gd name="T31" fmla="*/ 185 h 909"/>
              <a:gd name="T32" fmla="*/ 3819 w 14319"/>
              <a:gd name="T33" fmla="*/ 607 h 909"/>
              <a:gd name="T34" fmla="*/ 3784 w 14319"/>
              <a:gd name="T35" fmla="*/ 286 h 909"/>
              <a:gd name="T36" fmla="*/ 4075 w 14319"/>
              <a:gd name="T37" fmla="*/ 441 h 909"/>
              <a:gd name="T38" fmla="*/ 4220 w 14319"/>
              <a:gd name="T39" fmla="*/ 441 h 909"/>
              <a:gd name="T40" fmla="*/ 4721 w 14319"/>
              <a:gd name="T41" fmla="*/ 191 h 909"/>
              <a:gd name="T42" fmla="*/ 4675 w 14319"/>
              <a:gd name="T43" fmla="*/ 696 h 909"/>
              <a:gd name="T44" fmla="*/ 5222 w 14319"/>
              <a:gd name="T45" fmla="*/ 696 h 909"/>
              <a:gd name="T46" fmla="*/ 5671 w 14319"/>
              <a:gd name="T47" fmla="*/ 577 h 909"/>
              <a:gd name="T48" fmla="*/ 5783 w 14319"/>
              <a:gd name="T49" fmla="*/ 650 h 909"/>
              <a:gd name="T50" fmla="*/ 6324 w 14319"/>
              <a:gd name="T51" fmla="*/ 603 h 909"/>
              <a:gd name="T52" fmla="*/ 6514 w 14319"/>
              <a:gd name="T53" fmla="*/ 441 h 909"/>
              <a:gd name="T54" fmla="*/ 6816 w 14319"/>
              <a:gd name="T55" fmla="*/ 418 h 909"/>
              <a:gd name="T56" fmla="*/ 6627 w 14319"/>
              <a:gd name="T57" fmla="*/ 831 h 909"/>
              <a:gd name="T58" fmla="*/ 6600 w 14319"/>
              <a:gd name="T59" fmla="*/ 599 h 909"/>
              <a:gd name="T60" fmla="*/ 7017 w 14319"/>
              <a:gd name="T61" fmla="*/ 185 h 909"/>
              <a:gd name="T62" fmla="*/ 7061 w 14319"/>
              <a:gd name="T63" fmla="*/ 756 h 909"/>
              <a:gd name="T64" fmla="*/ 7937 w 14319"/>
              <a:gd name="T65" fmla="*/ 5 h 909"/>
              <a:gd name="T66" fmla="*/ 8420 w 14319"/>
              <a:gd name="T67" fmla="*/ 314 h 909"/>
              <a:gd name="T68" fmla="*/ 8624 w 14319"/>
              <a:gd name="T69" fmla="*/ 140 h 909"/>
              <a:gd name="T70" fmla="*/ 8583 w 14319"/>
              <a:gd name="T71" fmla="*/ 712 h 909"/>
              <a:gd name="T72" fmla="*/ 8895 w 14319"/>
              <a:gd name="T73" fmla="*/ 650 h 909"/>
              <a:gd name="T74" fmla="*/ 9006 w 14319"/>
              <a:gd name="T75" fmla="*/ 304 h 909"/>
              <a:gd name="T76" fmla="*/ 9454 w 14319"/>
              <a:gd name="T77" fmla="*/ 135 h 909"/>
              <a:gd name="T78" fmla="*/ 9727 w 14319"/>
              <a:gd name="T79" fmla="*/ 710 h 909"/>
              <a:gd name="T80" fmla="*/ 9907 w 14319"/>
              <a:gd name="T81" fmla="*/ 286 h 909"/>
              <a:gd name="T82" fmla="*/ 9779 w 14319"/>
              <a:gd name="T83" fmla="*/ 517 h 909"/>
              <a:gd name="T84" fmla="*/ 10002 w 14319"/>
              <a:gd name="T85" fmla="*/ 696 h 909"/>
              <a:gd name="T86" fmla="*/ 10224 w 14319"/>
              <a:gd name="T87" fmla="*/ 304 h 909"/>
              <a:gd name="T88" fmla="*/ 10646 w 14319"/>
              <a:gd name="T89" fmla="*/ 710 h 909"/>
              <a:gd name="T90" fmla="*/ 10646 w 14319"/>
              <a:gd name="T91" fmla="*/ 278 h 909"/>
              <a:gd name="T92" fmla="*/ 11278 w 14319"/>
              <a:gd name="T93" fmla="*/ 530 h 909"/>
              <a:gd name="T94" fmla="*/ 11185 w 14319"/>
              <a:gd name="T95" fmla="*/ 186 h 909"/>
              <a:gd name="T96" fmla="*/ 11146 w 14319"/>
              <a:gd name="T97" fmla="*/ 542 h 909"/>
              <a:gd name="T98" fmla="*/ 11051 w 14319"/>
              <a:gd name="T99" fmla="*/ 360 h 909"/>
              <a:gd name="T100" fmla="*/ 12529 w 14319"/>
              <a:gd name="T101" fmla="*/ 588 h 909"/>
              <a:gd name="T102" fmla="*/ 12678 w 14319"/>
              <a:gd name="T103" fmla="*/ 50 h 909"/>
              <a:gd name="T104" fmla="*/ 12581 w 14319"/>
              <a:gd name="T105" fmla="*/ 282 h 909"/>
              <a:gd name="T106" fmla="*/ 12786 w 14319"/>
              <a:gd name="T107" fmla="*/ 185 h 909"/>
              <a:gd name="T108" fmla="*/ 12830 w 14319"/>
              <a:gd name="T109" fmla="*/ 756 h 909"/>
              <a:gd name="T110" fmla="*/ 13422 w 14319"/>
              <a:gd name="T111" fmla="*/ 598 h 909"/>
              <a:gd name="T112" fmla="*/ 13560 w 14319"/>
              <a:gd name="T113" fmla="*/ 326 h 909"/>
              <a:gd name="T114" fmla="*/ 13518 w 14319"/>
              <a:gd name="T115" fmla="*/ 667 h 909"/>
              <a:gd name="T116" fmla="*/ 13662 w 14319"/>
              <a:gd name="T117" fmla="*/ 525 h 909"/>
              <a:gd name="T118" fmla="*/ 13806 w 14319"/>
              <a:gd name="T119" fmla="*/ 291 h 909"/>
              <a:gd name="T120" fmla="*/ 14130 w 14319"/>
              <a:gd name="T121" fmla="*/ 710 h 909"/>
              <a:gd name="T122" fmla="*/ 14311 w 14319"/>
              <a:gd name="T123" fmla="*/ 286 h 909"/>
              <a:gd name="T124" fmla="*/ 14183 w 14319"/>
              <a:gd name="T125" fmla="*/ 517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9" h="909">
                <a:moveTo>
                  <a:pt x="0" y="696"/>
                </a:moveTo>
                <a:lnTo>
                  <a:pt x="0" y="16"/>
                </a:lnTo>
                <a:lnTo>
                  <a:pt x="222" y="16"/>
                </a:lnTo>
                <a:lnTo>
                  <a:pt x="283" y="305"/>
                </a:lnTo>
                <a:cubicBezTo>
                  <a:pt x="283" y="307"/>
                  <a:pt x="286" y="325"/>
                  <a:pt x="290" y="360"/>
                </a:cubicBezTo>
                <a:cubicBezTo>
                  <a:pt x="295" y="395"/>
                  <a:pt x="300" y="430"/>
                  <a:pt x="305" y="465"/>
                </a:cubicBezTo>
                <a:cubicBezTo>
                  <a:pt x="308" y="439"/>
                  <a:pt x="313" y="406"/>
                  <a:pt x="319" y="367"/>
                </a:cubicBezTo>
                <a:cubicBezTo>
                  <a:pt x="325" y="329"/>
                  <a:pt x="328" y="307"/>
                  <a:pt x="329" y="303"/>
                </a:cubicBezTo>
                <a:lnTo>
                  <a:pt x="389" y="16"/>
                </a:lnTo>
                <a:lnTo>
                  <a:pt x="609" y="16"/>
                </a:lnTo>
                <a:lnTo>
                  <a:pt x="609" y="696"/>
                </a:lnTo>
                <a:lnTo>
                  <a:pt x="459" y="696"/>
                </a:lnTo>
                <a:lnTo>
                  <a:pt x="473" y="171"/>
                </a:lnTo>
                <a:lnTo>
                  <a:pt x="365" y="696"/>
                </a:lnTo>
                <a:lnTo>
                  <a:pt x="244" y="696"/>
                </a:lnTo>
                <a:lnTo>
                  <a:pt x="136" y="171"/>
                </a:lnTo>
                <a:lnTo>
                  <a:pt x="150" y="696"/>
                </a:lnTo>
                <a:lnTo>
                  <a:pt x="0" y="696"/>
                </a:lnTo>
                <a:close/>
                <a:moveTo>
                  <a:pt x="942" y="517"/>
                </a:moveTo>
                <a:lnTo>
                  <a:pt x="1076" y="517"/>
                </a:lnTo>
                <a:lnTo>
                  <a:pt x="1076" y="530"/>
                </a:lnTo>
                <a:cubicBezTo>
                  <a:pt x="1076" y="590"/>
                  <a:pt x="1060" y="634"/>
                  <a:pt x="1029" y="664"/>
                </a:cubicBezTo>
                <a:cubicBezTo>
                  <a:pt x="998" y="695"/>
                  <a:pt x="951" y="710"/>
                  <a:pt x="889" y="710"/>
                </a:cubicBezTo>
                <a:cubicBezTo>
                  <a:pt x="858" y="710"/>
                  <a:pt x="830" y="705"/>
                  <a:pt x="805" y="696"/>
                </a:cubicBezTo>
                <a:cubicBezTo>
                  <a:pt x="779" y="688"/>
                  <a:pt x="760" y="675"/>
                  <a:pt x="746" y="660"/>
                </a:cubicBezTo>
                <a:cubicBezTo>
                  <a:pt x="730" y="642"/>
                  <a:pt x="718" y="618"/>
                  <a:pt x="711" y="588"/>
                </a:cubicBezTo>
                <a:cubicBezTo>
                  <a:pt x="705" y="558"/>
                  <a:pt x="701" y="511"/>
                  <a:pt x="701" y="446"/>
                </a:cubicBezTo>
                <a:cubicBezTo>
                  <a:pt x="701" y="374"/>
                  <a:pt x="705" y="323"/>
                  <a:pt x="712" y="295"/>
                </a:cubicBezTo>
                <a:cubicBezTo>
                  <a:pt x="719" y="266"/>
                  <a:pt x="730" y="243"/>
                  <a:pt x="747" y="224"/>
                </a:cubicBezTo>
                <a:cubicBezTo>
                  <a:pt x="763" y="207"/>
                  <a:pt x="784" y="194"/>
                  <a:pt x="809" y="185"/>
                </a:cubicBezTo>
                <a:cubicBezTo>
                  <a:pt x="834" y="176"/>
                  <a:pt x="863" y="172"/>
                  <a:pt x="896" y="172"/>
                </a:cubicBezTo>
                <a:cubicBezTo>
                  <a:pt x="929" y="172"/>
                  <a:pt x="958" y="176"/>
                  <a:pt x="983" y="186"/>
                </a:cubicBezTo>
                <a:cubicBezTo>
                  <a:pt x="1007" y="196"/>
                  <a:pt x="1027" y="210"/>
                  <a:pt x="1042" y="229"/>
                </a:cubicBezTo>
                <a:cubicBezTo>
                  <a:pt x="1055" y="244"/>
                  <a:pt x="1064" y="263"/>
                  <a:pt x="1070" y="286"/>
                </a:cubicBezTo>
                <a:cubicBezTo>
                  <a:pt x="1076" y="308"/>
                  <a:pt x="1078" y="345"/>
                  <a:pt x="1078" y="398"/>
                </a:cubicBezTo>
                <a:lnTo>
                  <a:pt x="1078" y="460"/>
                </a:lnTo>
                <a:lnTo>
                  <a:pt x="846" y="460"/>
                </a:lnTo>
                <a:cubicBezTo>
                  <a:pt x="846" y="462"/>
                  <a:pt x="846" y="463"/>
                  <a:pt x="846" y="466"/>
                </a:cubicBezTo>
                <a:cubicBezTo>
                  <a:pt x="844" y="487"/>
                  <a:pt x="844" y="502"/>
                  <a:pt x="844" y="511"/>
                </a:cubicBezTo>
                <a:cubicBezTo>
                  <a:pt x="844" y="547"/>
                  <a:pt x="848" y="572"/>
                  <a:pt x="855" y="586"/>
                </a:cubicBezTo>
                <a:cubicBezTo>
                  <a:pt x="863" y="600"/>
                  <a:pt x="876" y="607"/>
                  <a:pt x="895" y="607"/>
                </a:cubicBezTo>
                <a:cubicBezTo>
                  <a:pt x="911" y="607"/>
                  <a:pt x="923" y="601"/>
                  <a:pt x="931" y="590"/>
                </a:cubicBezTo>
                <a:cubicBezTo>
                  <a:pt x="940" y="580"/>
                  <a:pt x="944" y="563"/>
                  <a:pt x="944" y="542"/>
                </a:cubicBezTo>
                <a:cubicBezTo>
                  <a:pt x="944" y="537"/>
                  <a:pt x="943" y="531"/>
                  <a:pt x="942" y="521"/>
                </a:cubicBezTo>
                <a:cubicBezTo>
                  <a:pt x="942" y="520"/>
                  <a:pt x="942" y="518"/>
                  <a:pt x="942" y="517"/>
                </a:cubicBezTo>
                <a:close/>
                <a:moveTo>
                  <a:pt x="849" y="371"/>
                </a:moveTo>
                <a:lnTo>
                  <a:pt x="945" y="371"/>
                </a:lnTo>
                <a:cubicBezTo>
                  <a:pt x="945" y="371"/>
                  <a:pt x="945" y="370"/>
                  <a:pt x="945" y="369"/>
                </a:cubicBezTo>
                <a:cubicBezTo>
                  <a:pt x="947" y="356"/>
                  <a:pt x="947" y="347"/>
                  <a:pt x="947" y="341"/>
                </a:cubicBezTo>
                <a:cubicBezTo>
                  <a:pt x="947" y="317"/>
                  <a:pt x="943" y="298"/>
                  <a:pt x="935" y="286"/>
                </a:cubicBezTo>
                <a:cubicBezTo>
                  <a:pt x="927" y="274"/>
                  <a:pt x="914" y="268"/>
                  <a:pt x="897" y="268"/>
                </a:cubicBezTo>
                <a:cubicBezTo>
                  <a:pt x="880" y="268"/>
                  <a:pt x="867" y="274"/>
                  <a:pt x="860" y="286"/>
                </a:cubicBezTo>
                <a:cubicBezTo>
                  <a:pt x="853" y="297"/>
                  <a:pt x="849" y="317"/>
                  <a:pt x="849" y="343"/>
                </a:cubicBezTo>
                <a:cubicBezTo>
                  <a:pt x="849" y="351"/>
                  <a:pt x="849" y="356"/>
                  <a:pt x="849" y="360"/>
                </a:cubicBezTo>
                <a:cubicBezTo>
                  <a:pt x="849" y="365"/>
                  <a:pt x="849" y="368"/>
                  <a:pt x="849" y="371"/>
                </a:cubicBezTo>
                <a:close/>
                <a:moveTo>
                  <a:pt x="1346" y="295"/>
                </a:moveTo>
                <a:cubicBezTo>
                  <a:pt x="1328" y="295"/>
                  <a:pt x="1316" y="304"/>
                  <a:pt x="1309" y="322"/>
                </a:cubicBezTo>
                <a:cubicBezTo>
                  <a:pt x="1302" y="341"/>
                  <a:pt x="1299" y="382"/>
                  <a:pt x="1299" y="446"/>
                </a:cubicBezTo>
                <a:cubicBezTo>
                  <a:pt x="1299" y="512"/>
                  <a:pt x="1302" y="553"/>
                  <a:pt x="1308" y="569"/>
                </a:cubicBezTo>
                <a:cubicBezTo>
                  <a:pt x="1315" y="586"/>
                  <a:pt x="1326" y="594"/>
                  <a:pt x="1342" y="594"/>
                </a:cubicBezTo>
                <a:cubicBezTo>
                  <a:pt x="1361" y="594"/>
                  <a:pt x="1374" y="584"/>
                  <a:pt x="1382" y="564"/>
                </a:cubicBezTo>
                <a:cubicBezTo>
                  <a:pt x="1389" y="545"/>
                  <a:pt x="1392" y="493"/>
                  <a:pt x="1392" y="409"/>
                </a:cubicBezTo>
                <a:cubicBezTo>
                  <a:pt x="1392" y="365"/>
                  <a:pt x="1389" y="335"/>
                  <a:pt x="1382" y="319"/>
                </a:cubicBezTo>
                <a:cubicBezTo>
                  <a:pt x="1375" y="303"/>
                  <a:pt x="1363" y="295"/>
                  <a:pt x="1346" y="295"/>
                </a:cubicBezTo>
                <a:close/>
                <a:moveTo>
                  <a:pt x="1531" y="16"/>
                </a:moveTo>
                <a:lnTo>
                  <a:pt x="1531" y="696"/>
                </a:lnTo>
                <a:lnTo>
                  <a:pt x="1400" y="696"/>
                </a:lnTo>
                <a:lnTo>
                  <a:pt x="1400" y="640"/>
                </a:lnTo>
                <a:cubicBezTo>
                  <a:pt x="1387" y="663"/>
                  <a:pt x="1370" y="680"/>
                  <a:pt x="1351" y="692"/>
                </a:cubicBezTo>
                <a:cubicBezTo>
                  <a:pt x="1331" y="705"/>
                  <a:pt x="1309" y="711"/>
                  <a:pt x="1286" y="711"/>
                </a:cubicBezTo>
                <a:cubicBezTo>
                  <a:pt x="1266" y="711"/>
                  <a:pt x="1247" y="707"/>
                  <a:pt x="1231" y="700"/>
                </a:cubicBezTo>
                <a:cubicBezTo>
                  <a:pt x="1215" y="692"/>
                  <a:pt x="1201" y="682"/>
                  <a:pt x="1190" y="669"/>
                </a:cubicBezTo>
                <a:cubicBezTo>
                  <a:pt x="1177" y="653"/>
                  <a:pt x="1168" y="632"/>
                  <a:pt x="1163" y="605"/>
                </a:cubicBezTo>
                <a:cubicBezTo>
                  <a:pt x="1158" y="579"/>
                  <a:pt x="1155" y="529"/>
                  <a:pt x="1155" y="455"/>
                </a:cubicBezTo>
                <a:cubicBezTo>
                  <a:pt x="1155" y="340"/>
                  <a:pt x="1165" y="264"/>
                  <a:pt x="1185" y="228"/>
                </a:cubicBezTo>
                <a:cubicBezTo>
                  <a:pt x="1204" y="192"/>
                  <a:pt x="1239" y="173"/>
                  <a:pt x="1289" y="173"/>
                </a:cubicBezTo>
                <a:cubicBezTo>
                  <a:pt x="1311" y="173"/>
                  <a:pt x="1329" y="178"/>
                  <a:pt x="1346" y="188"/>
                </a:cubicBezTo>
                <a:cubicBezTo>
                  <a:pt x="1362" y="197"/>
                  <a:pt x="1377" y="212"/>
                  <a:pt x="1389" y="232"/>
                </a:cubicBezTo>
                <a:lnTo>
                  <a:pt x="1389" y="16"/>
                </a:lnTo>
                <a:lnTo>
                  <a:pt x="1531" y="16"/>
                </a:lnTo>
                <a:close/>
                <a:moveTo>
                  <a:pt x="1628" y="135"/>
                </a:moveTo>
                <a:lnTo>
                  <a:pt x="1628" y="11"/>
                </a:lnTo>
                <a:lnTo>
                  <a:pt x="1770" y="11"/>
                </a:lnTo>
                <a:lnTo>
                  <a:pt x="1770" y="135"/>
                </a:lnTo>
                <a:lnTo>
                  <a:pt x="1628" y="135"/>
                </a:lnTo>
                <a:close/>
                <a:moveTo>
                  <a:pt x="1628" y="696"/>
                </a:moveTo>
                <a:lnTo>
                  <a:pt x="1628" y="185"/>
                </a:lnTo>
                <a:lnTo>
                  <a:pt x="1770" y="185"/>
                </a:lnTo>
                <a:lnTo>
                  <a:pt x="1770" y="696"/>
                </a:lnTo>
                <a:lnTo>
                  <a:pt x="1628" y="696"/>
                </a:lnTo>
                <a:close/>
                <a:moveTo>
                  <a:pt x="2086" y="495"/>
                </a:moveTo>
                <a:lnTo>
                  <a:pt x="2226" y="495"/>
                </a:lnTo>
                <a:cubicBezTo>
                  <a:pt x="2226" y="498"/>
                  <a:pt x="2226" y="501"/>
                  <a:pt x="2227" y="506"/>
                </a:cubicBezTo>
                <a:cubicBezTo>
                  <a:pt x="2227" y="510"/>
                  <a:pt x="2227" y="513"/>
                  <a:pt x="2227" y="515"/>
                </a:cubicBezTo>
                <a:cubicBezTo>
                  <a:pt x="2227" y="580"/>
                  <a:pt x="2212" y="629"/>
                  <a:pt x="2182" y="661"/>
                </a:cubicBezTo>
                <a:cubicBezTo>
                  <a:pt x="2151" y="694"/>
                  <a:pt x="2105" y="710"/>
                  <a:pt x="2044" y="710"/>
                </a:cubicBezTo>
                <a:cubicBezTo>
                  <a:pt x="1974" y="710"/>
                  <a:pt x="1925" y="690"/>
                  <a:pt x="1896" y="650"/>
                </a:cubicBezTo>
                <a:cubicBezTo>
                  <a:pt x="1868" y="611"/>
                  <a:pt x="1854" y="541"/>
                  <a:pt x="1854" y="441"/>
                </a:cubicBezTo>
                <a:cubicBezTo>
                  <a:pt x="1854" y="341"/>
                  <a:pt x="1868" y="271"/>
                  <a:pt x="1896" y="231"/>
                </a:cubicBezTo>
                <a:cubicBezTo>
                  <a:pt x="1925" y="192"/>
                  <a:pt x="1974" y="172"/>
                  <a:pt x="2043" y="172"/>
                </a:cubicBezTo>
                <a:cubicBezTo>
                  <a:pt x="2106" y="172"/>
                  <a:pt x="2152" y="188"/>
                  <a:pt x="2181" y="220"/>
                </a:cubicBezTo>
                <a:cubicBezTo>
                  <a:pt x="2211" y="251"/>
                  <a:pt x="2225" y="301"/>
                  <a:pt x="2225" y="369"/>
                </a:cubicBezTo>
                <a:lnTo>
                  <a:pt x="2225" y="378"/>
                </a:lnTo>
                <a:lnTo>
                  <a:pt x="2088" y="378"/>
                </a:lnTo>
                <a:lnTo>
                  <a:pt x="2088" y="363"/>
                </a:lnTo>
                <a:cubicBezTo>
                  <a:pt x="2088" y="333"/>
                  <a:pt x="2085" y="311"/>
                  <a:pt x="2078" y="298"/>
                </a:cubicBezTo>
                <a:cubicBezTo>
                  <a:pt x="2071" y="285"/>
                  <a:pt x="2060" y="278"/>
                  <a:pt x="2044" y="278"/>
                </a:cubicBezTo>
                <a:cubicBezTo>
                  <a:pt x="2026" y="278"/>
                  <a:pt x="2014" y="287"/>
                  <a:pt x="2008" y="304"/>
                </a:cubicBezTo>
                <a:cubicBezTo>
                  <a:pt x="2001" y="322"/>
                  <a:pt x="1998" y="367"/>
                  <a:pt x="1998" y="441"/>
                </a:cubicBezTo>
                <a:cubicBezTo>
                  <a:pt x="1998" y="512"/>
                  <a:pt x="2001" y="557"/>
                  <a:pt x="2008" y="576"/>
                </a:cubicBezTo>
                <a:cubicBezTo>
                  <a:pt x="2014" y="595"/>
                  <a:pt x="2026" y="605"/>
                  <a:pt x="2044" y="605"/>
                </a:cubicBezTo>
                <a:cubicBezTo>
                  <a:pt x="2059" y="605"/>
                  <a:pt x="2070" y="598"/>
                  <a:pt x="2077" y="584"/>
                </a:cubicBezTo>
                <a:cubicBezTo>
                  <a:pt x="2083" y="571"/>
                  <a:pt x="2087" y="549"/>
                  <a:pt x="2087" y="519"/>
                </a:cubicBezTo>
                <a:cubicBezTo>
                  <a:pt x="2087" y="517"/>
                  <a:pt x="2087" y="513"/>
                  <a:pt x="2086" y="508"/>
                </a:cubicBezTo>
                <a:cubicBezTo>
                  <a:pt x="2086" y="502"/>
                  <a:pt x="2086" y="498"/>
                  <a:pt x="2086" y="495"/>
                </a:cubicBezTo>
                <a:close/>
                <a:moveTo>
                  <a:pt x="2543" y="450"/>
                </a:moveTo>
                <a:cubicBezTo>
                  <a:pt x="2506" y="461"/>
                  <a:pt x="2479" y="473"/>
                  <a:pt x="2462" y="489"/>
                </a:cubicBezTo>
                <a:cubicBezTo>
                  <a:pt x="2445" y="504"/>
                  <a:pt x="2437" y="523"/>
                  <a:pt x="2437" y="546"/>
                </a:cubicBezTo>
                <a:cubicBezTo>
                  <a:pt x="2437" y="562"/>
                  <a:pt x="2441" y="575"/>
                  <a:pt x="2450" y="585"/>
                </a:cubicBezTo>
                <a:cubicBezTo>
                  <a:pt x="2458" y="595"/>
                  <a:pt x="2469" y="599"/>
                  <a:pt x="2483" y="599"/>
                </a:cubicBezTo>
                <a:cubicBezTo>
                  <a:pt x="2504" y="599"/>
                  <a:pt x="2519" y="592"/>
                  <a:pt x="2529" y="578"/>
                </a:cubicBezTo>
                <a:cubicBezTo>
                  <a:pt x="2538" y="564"/>
                  <a:pt x="2543" y="540"/>
                  <a:pt x="2543" y="507"/>
                </a:cubicBezTo>
                <a:lnTo>
                  <a:pt x="2543" y="450"/>
                </a:lnTo>
                <a:close/>
                <a:moveTo>
                  <a:pt x="2561" y="696"/>
                </a:moveTo>
                <a:lnTo>
                  <a:pt x="2552" y="649"/>
                </a:lnTo>
                <a:cubicBezTo>
                  <a:pt x="2535" y="668"/>
                  <a:pt x="2515" y="682"/>
                  <a:pt x="2494" y="692"/>
                </a:cubicBezTo>
                <a:cubicBezTo>
                  <a:pt x="2472" y="701"/>
                  <a:pt x="2449" y="706"/>
                  <a:pt x="2424" y="706"/>
                </a:cubicBezTo>
                <a:cubicBezTo>
                  <a:pt x="2384" y="706"/>
                  <a:pt x="2353" y="693"/>
                  <a:pt x="2329" y="667"/>
                </a:cubicBezTo>
                <a:cubicBezTo>
                  <a:pt x="2306" y="641"/>
                  <a:pt x="2294" y="606"/>
                  <a:pt x="2294" y="562"/>
                </a:cubicBezTo>
                <a:cubicBezTo>
                  <a:pt x="2294" y="524"/>
                  <a:pt x="2304" y="492"/>
                  <a:pt x="2324" y="467"/>
                </a:cubicBezTo>
                <a:cubicBezTo>
                  <a:pt x="2344" y="442"/>
                  <a:pt x="2376" y="420"/>
                  <a:pt x="2422" y="402"/>
                </a:cubicBezTo>
                <a:cubicBezTo>
                  <a:pt x="2433" y="398"/>
                  <a:pt x="2447" y="393"/>
                  <a:pt x="2466" y="386"/>
                </a:cubicBezTo>
                <a:cubicBezTo>
                  <a:pt x="2519" y="366"/>
                  <a:pt x="2546" y="344"/>
                  <a:pt x="2546" y="320"/>
                </a:cubicBezTo>
                <a:cubicBezTo>
                  <a:pt x="2546" y="305"/>
                  <a:pt x="2542" y="293"/>
                  <a:pt x="2534" y="286"/>
                </a:cubicBezTo>
                <a:cubicBezTo>
                  <a:pt x="2526" y="278"/>
                  <a:pt x="2515" y="274"/>
                  <a:pt x="2501" y="274"/>
                </a:cubicBezTo>
                <a:cubicBezTo>
                  <a:pt x="2484" y="274"/>
                  <a:pt x="2471" y="279"/>
                  <a:pt x="2462" y="289"/>
                </a:cubicBezTo>
                <a:cubicBezTo>
                  <a:pt x="2454" y="300"/>
                  <a:pt x="2450" y="316"/>
                  <a:pt x="2450" y="338"/>
                </a:cubicBezTo>
                <a:lnTo>
                  <a:pt x="2450" y="342"/>
                </a:lnTo>
                <a:lnTo>
                  <a:pt x="2307" y="342"/>
                </a:lnTo>
                <a:cubicBezTo>
                  <a:pt x="2307" y="284"/>
                  <a:pt x="2323" y="241"/>
                  <a:pt x="2355" y="213"/>
                </a:cubicBezTo>
                <a:cubicBezTo>
                  <a:pt x="2387" y="185"/>
                  <a:pt x="2436" y="171"/>
                  <a:pt x="2501" y="171"/>
                </a:cubicBezTo>
                <a:cubicBezTo>
                  <a:pt x="2530" y="171"/>
                  <a:pt x="2557" y="173"/>
                  <a:pt x="2580" y="179"/>
                </a:cubicBezTo>
                <a:cubicBezTo>
                  <a:pt x="2603" y="184"/>
                  <a:pt x="2622" y="192"/>
                  <a:pt x="2638" y="203"/>
                </a:cubicBezTo>
                <a:cubicBezTo>
                  <a:pt x="2658" y="216"/>
                  <a:pt x="2672" y="232"/>
                  <a:pt x="2680" y="251"/>
                </a:cubicBezTo>
                <a:cubicBezTo>
                  <a:pt x="2688" y="271"/>
                  <a:pt x="2692" y="306"/>
                  <a:pt x="2692" y="356"/>
                </a:cubicBezTo>
                <a:lnTo>
                  <a:pt x="2692" y="372"/>
                </a:lnTo>
                <a:lnTo>
                  <a:pt x="2692" y="553"/>
                </a:lnTo>
                <a:cubicBezTo>
                  <a:pt x="2692" y="593"/>
                  <a:pt x="2693" y="624"/>
                  <a:pt x="2696" y="645"/>
                </a:cubicBezTo>
                <a:cubicBezTo>
                  <a:pt x="2699" y="666"/>
                  <a:pt x="2704" y="683"/>
                  <a:pt x="2710" y="696"/>
                </a:cubicBezTo>
                <a:lnTo>
                  <a:pt x="2561" y="696"/>
                </a:lnTo>
                <a:close/>
                <a:moveTo>
                  <a:pt x="2928" y="696"/>
                </a:moveTo>
                <a:lnTo>
                  <a:pt x="2786" y="696"/>
                </a:lnTo>
                <a:lnTo>
                  <a:pt x="2786" y="16"/>
                </a:lnTo>
                <a:lnTo>
                  <a:pt x="2928" y="16"/>
                </a:lnTo>
                <a:lnTo>
                  <a:pt x="2928" y="696"/>
                </a:lnTo>
                <a:close/>
                <a:moveTo>
                  <a:pt x="3358" y="696"/>
                </a:moveTo>
                <a:lnTo>
                  <a:pt x="3358" y="148"/>
                </a:lnTo>
                <a:lnTo>
                  <a:pt x="3230" y="148"/>
                </a:lnTo>
                <a:lnTo>
                  <a:pt x="3230" y="16"/>
                </a:lnTo>
                <a:lnTo>
                  <a:pt x="3651" y="16"/>
                </a:lnTo>
                <a:lnTo>
                  <a:pt x="3651" y="148"/>
                </a:lnTo>
                <a:lnTo>
                  <a:pt x="3517" y="148"/>
                </a:lnTo>
                <a:lnTo>
                  <a:pt x="3517" y="696"/>
                </a:lnTo>
                <a:lnTo>
                  <a:pt x="3358" y="696"/>
                </a:lnTo>
                <a:close/>
                <a:moveTo>
                  <a:pt x="3866" y="517"/>
                </a:moveTo>
                <a:lnTo>
                  <a:pt x="4000" y="517"/>
                </a:lnTo>
                <a:lnTo>
                  <a:pt x="4000" y="530"/>
                </a:lnTo>
                <a:cubicBezTo>
                  <a:pt x="4000" y="590"/>
                  <a:pt x="3984" y="634"/>
                  <a:pt x="3953" y="664"/>
                </a:cubicBezTo>
                <a:cubicBezTo>
                  <a:pt x="3922" y="695"/>
                  <a:pt x="3875" y="710"/>
                  <a:pt x="3814" y="710"/>
                </a:cubicBezTo>
                <a:cubicBezTo>
                  <a:pt x="3782" y="710"/>
                  <a:pt x="3754" y="705"/>
                  <a:pt x="3729" y="696"/>
                </a:cubicBezTo>
                <a:cubicBezTo>
                  <a:pt x="3704" y="688"/>
                  <a:pt x="3684" y="675"/>
                  <a:pt x="3670" y="660"/>
                </a:cubicBezTo>
                <a:cubicBezTo>
                  <a:pt x="3654" y="642"/>
                  <a:pt x="3642" y="618"/>
                  <a:pt x="3636" y="588"/>
                </a:cubicBezTo>
                <a:cubicBezTo>
                  <a:pt x="3629" y="558"/>
                  <a:pt x="3625" y="511"/>
                  <a:pt x="3625" y="446"/>
                </a:cubicBezTo>
                <a:cubicBezTo>
                  <a:pt x="3625" y="374"/>
                  <a:pt x="3629" y="323"/>
                  <a:pt x="3636" y="295"/>
                </a:cubicBezTo>
                <a:cubicBezTo>
                  <a:pt x="3643" y="266"/>
                  <a:pt x="3655" y="243"/>
                  <a:pt x="3671" y="224"/>
                </a:cubicBezTo>
                <a:cubicBezTo>
                  <a:pt x="3688" y="207"/>
                  <a:pt x="3708" y="194"/>
                  <a:pt x="3733" y="185"/>
                </a:cubicBezTo>
                <a:cubicBezTo>
                  <a:pt x="3758" y="176"/>
                  <a:pt x="3787" y="172"/>
                  <a:pt x="3820" y="172"/>
                </a:cubicBezTo>
                <a:cubicBezTo>
                  <a:pt x="3853" y="172"/>
                  <a:pt x="3882" y="176"/>
                  <a:pt x="3907" y="186"/>
                </a:cubicBezTo>
                <a:cubicBezTo>
                  <a:pt x="3931" y="196"/>
                  <a:pt x="3951" y="210"/>
                  <a:pt x="3966" y="229"/>
                </a:cubicBezTo>
                <a:cubicBezTo>
                  <a:pt x="3979" y="244"/>
                  <a:pt x="3989" y="263"/>
                  <a:pt x="3994" y="286"/>
                </a:cubicBezTo>
                <a:cubicBezTo>
                  <a:pt x="4000" y="308"/>
                  <a:pt x="4003" y="345"/>
                  <a:pt x="4003" y="398"/>
                </a:cubicBezTo>
                <a:lnTo>
                  <a:pt x="4003" y="460"/>
                </a:lnTo>
                <a:lnTo>
                  <a:pt x="3770" y="460"/>
                </a:lnTo>
                <a:cubicBezTo>
                  <a:pt x="3770" y="462"/>
                  <a:pt x="3770" y="463"/>
                  <a:pt x="3770" y="466"/>
                </a:cubicBezTo>
                <a:cubicBezTo>
                  <a:pt x="3769" y="487"/>
                  <a:pt x="3768" y="502"/>
                  <a:pt x="3768" y="511"/>
                </a:cubicBezTo>
                <a:cubicBezTo>
                  <a:pt x="3768" y="547"/>
                  <a:pt x="3772" y="572"/>
                  <a:pt x="3780" y="586"/>
                </a:cubicBezTo>
                <a:cubicBezTo>
                  <a:pt x="3787" y="600"/>
                  <a:pt x="3800" y="607"/>
                  <a:pt x="3819" y="607"/>
                </a:cubicBezTo>
                <a:cubicBezTo>
                  <a:pt x="3835" y="607"/>
                  <a:pt x="3847" y="601"/>
                  <a:pt x="3855" y="590"/>
                </a:cubicBezTo>
                <a:cubicBezTo>
                  <a:pt x="3864" y="580"/>
                  <a:pt x="3868" y="563"/>
                  <a:pt x="3868" y="542"/>
                </a:cubicBezTo>
                <a:cubicBezTo>
                  <a:pt x="3868" y="537"/>
                  <a:pt x="3867" y="531"/>
                  <a:pt x="3866" y="521"/>
                </a:cubicBezTo>
                <a:cubicBezTo>
                  <a:pt x="3866" y="520"/>
                  <a:pt x="3866" y="518"/>
                  <a:pt x="3866" y="517"/>
                </a:cubicBezTo>
                <a:close/>
                <a:moveTo>
                  <a:pt x="3774" y="371"/>
                </a:moveTo>
                <a:lnTo>
                  <a:pt x="3870" y="371"/>
                </a:lnTo>
                <a:cubicBezTo>
                  <a:pt x="3870" y="371"/>
                  <a:pt x="3870" y="370"/>
                  <a:pt x="3870" y="369"/>
                </a:cubicBezTo>
                <a:cubicBezTo>
                  <a:pt x="3871" y="356"/>
                  <a:pt x="3871" y="347"/>
                  <a:pt x="3871" y="341"/>
                </a:cubicBezTo>
                <a:cubicBezTo>
                  <a:pt x="3871" y="317"/>
                  <a:pt x="3867" y="298"/>
                  <a:pt x="3859" y="286"/>
                </a:cubicBezTo>
                <a:cubicBezTo>
                  <a:pt x="3851" y="274"/>
                  <a:pt x="3839" y="268"/>
                  <a:pt x="3821" y="268"/>
                </a:cubicBezTo>
                <a:cubicBezTo>
                  <a:pt x="3804" y="268"/>
                  <a:pt x="3792" y="274"/>
                  <a:pt x="3784" y="286"/>
                </a:cubicBezTo>
                <a:cubicBezTo>
                  <a:pt x="3777" y="297"/>
                  <a:pt x="3773" y="317"/>
                  <a:pt x="3773" y="343"/>
                </a:cubicBezTo>
                <a:cubicBezTo>
                  <a:pt x="3773" y="351"/>
                  <a:pt x="3773" y="356"/>
                  <a:pt x="3773" y="360"/>
                </a:cubicBezTo>
                <a:cubicBezTo>
                  <a:pt x="3773" y="365"/>
                  <a:pt x="3773" y="368"/>
                  <a:pt x="3774" y="371"/>
                </a:cubicBezTo>
                <a:close/>
                <a:moveTo>
                  <a:pt x="4307" y="495"/>
                </a:moveTo>
                <a:lnTo>
                  <a:pt x="4447" y="495"/>
                </a:lnTo>
                <a:cubicBezTo>
                  <a:pt x="4447" y="498"/>
                  <a:pt x="4448" y="501"/>
                  <a:pt x="4448" y="506"/>
                </a:cubicBezTo>
                <a:cubicBezTo>
                  <a:pt x="4448" y="510"/>
                  <a:pt x="4448" y="513"/>
                  <a:pt x="4448" y="515"/>
                </a:cubicBezTo>
                <a:cubicBezTo>
                  <a:pt x="4448" y="580"/>
                  <a:pt x="4433" y="629"/>
                  <a:pt x="4403" y="661"/>
                </a:cubicBezTo>
                <a:cubicBezTo>
                  <a:pt x="4373" y="694"/>
                  <a:pt x="4327" y="710"/>
                  <a:pt x="4265" y="710"/>
                </a:cubicBezTo>
                <a:cubicBezTo>
                  <a:pt x="4195" y="710"/>
                  <a:pt x="4146" y="690"/>
                  <a:pt x="4118" y="650"/>
                </a:cubicBezTo>
                <a:cubicBezTo>
                  <a:pt x="4089" y="611"/>
                  <a:pt x="4075" y="541"/>
                  <a:pt x="4075" y="441"/>
                </a:cubicBezTo>
                <a:cubicBezTo>
                  <a:pt x="4075" y="341"/>
                  <a:pt x="4089" y="271"/>
                  <a:pt x="4118" y="231"/>
                </a:cubicBezTo>
                <a:cubicBezTo>
                  <a:pt x="4146" y="192"/>
                  <a:pt x="4195" y="172"/>
                  <a:pt x="4265" y="172"/>
                </a:cubicBezTo>
                <a:cubicBezTo>
                  <a:pt x="4327" y="172"/>
                  <a:pt x="4373" y="188"/>
                  <a:pt x="4402" y="220"/>
                </a:cubicBezTo>
                <a:cubicBezTo>
                  <a:pt x="4432" y="251"/>
                  <a:pt x="4447" y="301"/>
                  <a:pt x="4447" y="369"/>
                </a:cubicBezTo>
                <a:lnTo>
                  <a:pt x="4447" y="378"/>
                </a:lnTo>
                <a:lnTo>
                  <a:pt x="4309" y="378"/>
                </a:lnTo>
                <a:lnTo>
                  <a:pt x="4309" y="363"/>
                </a:lnTo>
                <a:cubicBezTo>
                  <a:pt x="4309" y="333"/>
                  <a:pt x="4306" y="311"/>
                  <a:pt x="4299" y="298"/>
                </a:cubicBezTo>
                <a:cubicBezTo>
                  <a:pt x="4293" y="285"/>
                  <a:pt x="4281" y="278"/>
                  <a:pt x="4266" y="278"/>
                </a:cubicBezTo>
                <a:cubicBezTo>
                  <a:pt x="4248" y="278"/>
                  <a:pt x="4235" y="287"/>
                  <a:pt x="4229" y="304"/>
                </a:cubicBezTo>
                <a:cubicBezTo>
                  <a:pt x="4223" y="322"/>
                  <a:pt x="4220" y="367"/>
                  <a:pt x="4220" y="441"/>
                </a:cubicBezTo>
                <a:cubicBezTo>
                  <a:pt x="4220" y="512"/>
                  <a:pt x="4223" y="557"/>
                  <a:pt x="4229" y="576"/>
                </a:cubicBezTo>
                <a:cubicBezTo>
                  <a:pt x="4235" y="595"/>
                  <a:pt x="4247" y="605"/>
                  <a:pt x="4265" y="605"/>
                </a:cubicBezTo>
                <a:cubicBezTo>
                  <a:pt x="4280" y="605"/>
                  <a:pt x="4291" y="598"/>
                  <a:pt x="4298" y="584"/>
                </a:cubicBezTo>
                <a:cubicBezTo>
                  <a:pt x="4305" y="571"/>
                  <a:pt x="4308" y="549"/>
                  <a:pt x="4308" y="519"/>
                </a:cubicBezTo>
                <a:cubicBezTo>
                  <a:pt x="4308" y="517"/>
                  <a:pt x="4308" y="513"/>
                  <a:pt x="4308" y="508"/>
                </a:cubicBezTo>
                <a:cubicBezTo>
                  <a:pt x="4307" y="502"/>
                  <a:pt x="4307" y="498"/>
                  <a:pt x="4307" y="495"/>
                </a:cubicBezTo>
                <a:close/>
                <a:moveTo>
                  <a:pt x="4533" y="696"/>
                </a:moveTo>
                <a:lnTo>
                  <a:pt x="4533" y="16"/>
                </a:lnTo>
                <a:lnTo>
                  <a:pt x="4675" y="16"/>
                </a:lnTo>
                <a:lnTo>
                  <a:pt x="4675" y="240"/>
                </a:lnTo>
                <a:cubicBezTo>
                  <a:pt x="4687" y="218"/>
                  <a:pt x="4702" y="202"/>
                  <a:pt x="4721" y="191"/>
                </a:cubicBezTo>
                <a:cubicBezTo>
                  <a:pt x="4740" y="181"/>
                  <a:pt x="4763" y="175"/>
                  <a:pt x="4789" y="175"/>
                </a:cubicBezTo>
                <a:cubicBezTo>
                  <a:pt x="4829" y="175"/>
                  <a:pt x="4858" y="188"/>
                  <a:pt x="4876" y="215"/>
                </a:cubicBezTo>
                <a:cubicBezTo>
                  <a:pt x="4894" y="241"/>
                  <a:pt x="4903" y="283"/>
                  <a:pt x="4903" y="340"/>
                </a:cubicBezTo>
                <a:lnTo>
                  <a:pt x="4903" y="696"/>
                </a:lnTo>
                <a:lnTo>
                  <a:pt x="4761" y="696"/>
                </a:lnTo>
                <a:lnTo>
                  <a:pt x="4761" y="381"/>
                </a:lnTo>
                <a:cubicBezTo>
                  <a:pt x="4761" y="340"/>
                  <a:pt x="4759" y="314"/>
                  <a:pt x="4753" y="304"/>
                </a:cubicBezTo>
                <a:cubicBezTo>
                  <a:pt x="4748" y="294"/>
                  <a:pt x="4739" y="289"/>
                  <a:pt x="4725" y="289"/>
                </a:cubicBezTo>
                <a:cubicBezTo>
                  <a:pt x="4709" y="289"/>
                  <a:pt x="4697" y="297"/>
                  <a:pt x="4688" y="312"/>
                </a:cubicBezTo>
                <a:cubicBezTo>
                  <a:pt x="4679" y="328"/>
                  <a:pt x="4675" y="349"/>
                  <a:pt x="4675" y="377"/>
                </a:cubicBezTo>
                <a:lnTo>
                  <a:pt x="4675" y="696"/>
                </a:lnTo>
                <a:lnTo>
                  <a:pt x="4533" y="696"/>
                </a:lnTo>
                <a:close/>
                <a:moveTo>
                  <a:pt x="4993" y="696"/>
                </a:moveTo>
                <a:lnTo>
                  <a:pt x="4993" y="185"/>
                </a:lnTo>
                <a:lnTo>
                  <a:pt x="5127" y="185"/>
                </a:lnTo>
                <a:lnTo>
                  <a:pt x="5127" y="246"/>
                </a:lnTo>
                <a:cubicBezTo>
                  <a:pt x="5142" y="222"/>
                  <a:pt x="5160" y="204"/>
                  <a:pt x="5180" y="192"/>
                </a:cubicBezTo>
                <a:cubicBezTo>
                  <a:pt x="5200" y="181"/>
                  <a:pt x="5224" y="175"/>
                  <a:pt x="5250" y="175"/>
                </a:cubicBezTo>
                <a:cubicBezTo>
                  <a:pt x="5290" y="175"/>
                  <a:pt x="5319" y="188"/>
                  <a:pt x="5337" y="215"/>
                </a:cubicBezTo>
                <a:cubicBezTo>
                  <a:pt x="5355" y="241"/>
                  <a:pt x="5364" y="283"/>
                  <a:pt x="5364" y="340"/>
                </a:cubicBezTo>
                <a:lnTo>
                  <a:pt x="5364" y="696"/>
                </a:lnTo>
                <a:lnTo>
                  <a:pt x="5222" y="696"/>
                </a:lnTo>
                <a:lnTo>
                  <a:pt x="5222" y="381"/>
                </a:lnTo>
                <a:cubicBezTo>
                  <a:pt x="5222" y="340"/>
                  <a:pt x="5220" y="314"/>
                  <a:pt x="5214" y="304"/>
                </a:cubicBezTo>
                <a:cubicBezTo>
                  <a:pt x="5209" y="294"/>
                  <a:pt x="5200" y="289"/>
                  <a:pt x="5186" y="289"/>
                </a:cubicBezTo>
                <a:cubicBezTo>
                  <a:pt x="5170" y="289"/>
                  <a:pt x="5158" y="297"/>
                  <a:pt x="5149" y="312"/>
                </a:cubicBezTo>
                <a:cubicBezTo>
                  <a:pt x="5140" y="328"/>
                  <a:pt x="5136" y="349"/>
                  <a:pt x="5136" y="377"/>
                </a:cubicBezTo>
                <a:lnTo>
                  <a:pt x="5136" y="696"/>
                </a:lnTo>
                <a:lnTo>
                  <a:pt x="4993" y="696"/>
                </a:lnTo>
                <a:close/>
                <a:moveTo>
                  <a:pt x="5591" y="441"/>
                </a:moveTo>
                <a:cubicBezTo>
                  <a:pt x="5591" y="513"/>
                  <a:pt x="5594" y="558"/>
                  <a:pt x="5600" y="576"/>
                </a:cubicBezTo>
                <a:cubicBezTo>
                  <a:pt x="5606" y="594"/>
                  <a:pt x="5618" y="603"/>
                  <a:pt x="5636" y="603"/>
                </a:cubicBezTo>
                <a:cubicBezTo>
                  <a:pt x="5653" y="603"/>
                  <a:pt x="5665" y="594"/>
                  <a:pt x="5671" y="577"/>
                </a:cubicBezTo>
                <a:cubicBezTo>
                  <a:pt x="5678" y="560"/>
                  <a:pt x="5681" y="514"/>
                  <a:pt x="5681" y="441"/>
                </a:cubicBezTo>
                <a:cubicBezTo>
                  <a:pt x="5681" y="368"/>
                  <a:pt x="5678" y="322"/>
                  <a:pt x="5671" y="305"/>
                </a:cubicBezTo>
                <a:cubicBezTo>
                  <a:pt x="5665" y="287"/>
                  <a:pt x="5653" y="278"/>
                  <a:pt x="5636" y="278"/>
                </a:cubicBezTo>
                <a:cubicBezTo>
                  <a:pt x="5618" y="278"/>
                  <a:pt x="5606" y="288"/>
                  <a:pt x="5600" y="306"/>
                </a:cubicBezTo>
                <a:cubicBezTo>
                  <a:pt x="5594" y="324"/>
                  <a:pt x="5591" y="369"/>
                  <a:pt x="5591" y="441"/>
                </a:cubicBezTo>
                <a:close/>
                <a:moveTo>
                  <a:pt x="5446" y="441"/>
                </a:moveTo>
                <a:cubicBezTo>
                  <a:pt x="5446" y="341"/>
                  <a:pt x="5460" y="272"/>
                  <a:pt x="5489" y="232"/>
                </a:cubicBezTo>
                <a:cubicBezTo>
                  <a:pt x="5517" y="192"/>
                  <a:pt x="5566" y="172"/>
                  <a:pt x="5636" y="172"/>
                </a:cubicBezTo>
                <a:cubicBezTo>
                  <a:pt x="5705" y="172"/>
                  <a:pt x="5754" y="192"/>
                  <a:pt x="5783" y="231"/>
                </a:cubicBezTo>
                <a:cubicBezTo>
                  <a:pt x="5811" y="271"/>
                  <a:pt x="5826" y="341"/>
                  <a:pt x="5826" y="441"/>
                </a:cubicBezTo>
                <a:cubicBezTo>
                  <a:pt x="5826" y="540"/>
                  <a:pt x="5811" y="610"/>
                  <a:pt x="5783" y="650"/>
                </a:cubicBezTo>
                <a:cubicBezTo>
                  <a:pt x="5754" y="690"/>
                  <a:pt x="5705" y="710"/>
                  <a:pt x="5636" y="710"/>
                </a:cubicBezTo>
                <a:cubicBezTo>
                  <a:pt x="5566" y="710"/>
                  <a:pt x="5517" y="690"/>
                  <a:pt x="5489" y="650"/>
                </a:cubicBezTo>
                <a:cubicBezTo>
                  <a:pt x="5460" y="611"/>
                  <a:pt x="5446" y="541"/>
                  <a:pt x="5446" y="441"/>
                </a:cubicBezTo>
                <a:close/>
                <a:moveTo>
                  <a:pt x="6051" y="696"/>
                </a:moveTo>
                <a:lnTo>
                  <a:pt x="5909" y="696"/>
                </a:lnTo>
                <a:lnTo>
                  <a:pt x="5909" y="16"/>
                </a:lnTo>
                <a:lnTo>
                  <a:pt x="6051" y="16"/>
                </a:lnTo>
                <a:lnTo>
                  <a:pt x="6051" y="696"/>
                </a:lnTo>
                <a:close/>
                <a:moveTo>
                  <a:pt x="6279" y="441"/>
                </a:moveTo>
                <a:cubicBezTo>
                  <a:pt x="6279" y="513"/>
                  <a:pt x="6282" y="558"/>
                  <a:pt x="6288" y="576"/>
                </a:cubicBezTo>
                <a:cubicBezTo>
                  <a:pt x="6295" y="594"/>
                  <a:pt x="6307" y="603"/>
                  <a:pt x="6324" y="603"/>
                </a:cubicBezTo>
                <a:cubicBezTo>
                  <a:pt x="6342" y="603"/>
                  <a:pt x="6353" y="594"/>
                  <a:pt x="6360" y="577"/>
                </a:cubicBezTo>
                <a:cubicBezTo>
                  <a:pt x="6366" y="560"/>
                  <a:pt x="6369" y="514"/>
                  <a:pt x="6369" y="441"/>
                </a:cubicBezTo>
                <a:cubicBezTo>
                  <a:pt x="6369" y="368"/>
                  <a:pt x="6366" y="322"/>
                  <a:pt x="6360" y="305"/>
                </a:cubicBezTo>
                <a:cubicBezTo>
                  <a:pt x="6353" y="287"/>
                  <a:pt x="6342" y="278"/>
                  <a:pt x="6324" y="278"/>
                </a:cubicBezTo>
                <a:cubicBezTo>
                  <a:pt x="6307" y="278"/>
                  <a:pt x="6295" y="288"/>
                  <a:pt x="6288" y="306"/>
                </a:cubicBezTo>
                <a:cubicBezTo>
                  <a:pt x="6282" y="324"/>
                  <a:pt x="6279" y="369"/>
                  <a:pt x="6279" y="441"/>
                </a:cubicBezTo>
                <a:close/>
                <a:moveTo>
                  <a:pt x="6134" y="441"/>
                </a:moveTo>
                <a:cubicBezTo>
                  <a:pt x="6134" y="341"/>
                  <a:pt x="6148" y="272"/>
                  <a:pt x="6177" y="232"/>
                </a:cubicBezTo>
                <a:cubicBezTo>
                  <a:pt x="6206" y="192"/>
                  <a:pt x="6255" y="172"/>
                  <a:pt x="6324" y="172"/>
                </a:cubicBezTo>
                <a:cubicBezTo>
                  <a:pt x="6394" y="172"/>
                  <a:pt x="6442" y="192"/>
                  <a:pt x="6471" y="231"/>
                </a:cubicBezTo>
                <a:cubicBezTo>
                  <a:pt x="6500" y="271"/>
                  <a:pt x="6514" y="341"/>
                  <a:pt x="6514" y="441"/>
                </a:cubicBezTo>
                <a:cubicBezTo>
                  <a:pt x="6514" y="540"/>
                  <a:pt x="6500" y="610"/>
                  <a:pt x="6471" y="650"/>
                </a:cubicBezTo>
                <a:cubicBezTo>
                  <a:pt x="6442" y="690"/>
                  <a:pt x="6394" y="710"/>
                  <a:pt x="6324" y="710"/>
                </a:cubicBezTo>
                <a:cubicBezTo>
                  <a:pt x="6254" y="710"/>
                  <a:pt x="6205" y="690"/>
                  <a:pt x="6177" y="650"/>
                </a:cubicBezTo>
                <a:cubicBezTo>
                  <a:pt x="6148" y="611"/>
                  <a:pt x="6134" y="541"/>
                  <a:pt x="6134" y="441"/>
                </a:cubicBezTo>
                <a:close/>
                <a:moveTo>
                  <a:pt x="6727" y="373"/>
                </a:moveTo>
                <a:lnTo>
                  <a:pt x="6727" y="410"/>
                </a:lnTo>
                <a:cubicBezTo>
                  <a:pt x="6727" y="477"/>
                  <a:pt x="6730" y="520"/>
                  <a:pt x="6737" y="538"/>
                </a:cubicBezTo>
                <a:cubicBezTo>
                  <a:pt x="6743" y="556"/>
                  <a:pt x="6754" y="565"/>
                  <a:pt x="6771" y="565"/>
                </a:cubicBezTo>
                <a:cubicBezTo>
                  <a:pt x="6788" y="565"/>
                  <a:pt x="6799" y="557"/>
                  <a:pt x="6806" y="541"/>
                </a:cubicBezTo>
                <a:cubicBezTo>
                  <a:pt x="6813" y="525"/>
                  <a:pt x="6816" y="491"/>
                  <a:pt x="6816" y="439"/>
                </a:cubicBezTo>
                <a:lnTo>
                  <a:pt x="6816" y="418"/>
                </a:lnTo>
                <a:cubicBezTo>
                  <a:pt x="6816" y="363"/>
                  <a:pt x="6813" y="328"/>
                  <a:pt x="6806" y="314"/>
                </a:cubicBezTo>
                <a:cubicBezTo>
                  <a:pt x="6800" y="299"/>
                  <a:pt x="6789" y="292"/>
                  <a:pt x="6772" y="292"/>
                </a:cubicBezTo>
                <a:cubicBezTo>
                  <a:pt x="6757" y="292"/>
                  <a:pt x="6745" y="298"/>
                  <a:pt x="6738" y="311"/>
                </a:cubicBezTo>
                <a:cubicBezTo>
                  <a:pt x="6731" y="324"/>
                  <a:pt x="6727" y="345"/>
                  <a:pt x="6727" y="373"/>
                </a:cubicBezTo>
                <a:close/>
                <a:moveTo>
                  <a:pt x="6959" y="185"/>
                </a:moveTo>
                <a:lnTo>
                  <a:pt x="6959" y="643"/>
                </a:lnTo>
                <a:cubicBezTo>
                  <a:pt x="6959" y="689"/>
                  <a:pt x="6956" y="724"/>
                  <a:pt x="6951" y="747"/>
                </a:cubicBezTo>
                <a:cubicBezTo>
                  <a:pt x="6946" y="769"/>
                  <a:pt x="6938" y="788"/>
                  <a:pt x="6926" y="804"/>
                </a:cubicBezTo>
                <a:cubicBezTo>
                  <a:pt x="6910" y="825"/>
                  <a:pt x="6888" y="841"/>
                  <a:pt x="6860" y="852"/>
                </a:cubicBezTo>
                <a:cubicBezTo>
                  <a:pt x="6833" y="862"/>
                  <a:pt x="6799" y="868"/>
                  <a:pt x="6761" y="868"/>
                </a:cubicBezTo>
                <a:cubicBezTo>
                  <a:pt x="6701" y="868"/>
                  <a:pt x="6656" y="856"/>
                  <a:pt x="6627" y="831"/>
                </a:cubicBezTo>
                <a:cubicBezTo>
                  <a:pt x="6598" y="807"/>
                  <a:pt x="6584" y="769"/>
                  <a:pt x="6584" y="719"/>
                </a:cubicBezTo>
                <a:lnTo>
                  <a:pt x="6725" y="719"/>
                </a:lnTo>
                <a:cubicBezTo>
                  <a:pt x="6725" y="738"/>
                  <a:pt x="6728" y="752"/>
                  <a:pt x="6735" y="761"/>
                </a:cubicBezTo>
                <a:cubicBezTo>
                  <a:pt x="6742" y="769"/>
                  <a:pt x="6753" y="774"/>
                  <a:pt x="6767" y="774"/>
                </a:cubicBezTo>
                <a:cubicBezTo>
                  <a:pt x="6786" y="774"/>
                  <a:pt x="6798" y="768"/>
                  <a:pt x="6805" y="756"/>
                </a:cubicBezTo>
                <a:cubicBezTo>
                  <a:pt x="6812" y="745"/>
                  <a:pt x="6816" y="722"/>
                  <a:pt x="6816" y="688"/>
                </a:cubicBezTo>
                <a:lnTo>
                  <a:pt x="6816" y="628"/>
                </a:lnTo>
                <a:cubicBezTo>
                  <a:pt x="6797" y="645"/>
                  <a:pt x="6779" y="658"/>
                  <a:pt x="6762" y="665"/>
                </a:cubicBezTo>
                <a:cubicBezTo>
                  <a:pt x="6745" y="673"/>
                  <a:pt x="6728" y="677"/>
                  <a:pt x="6710" y="677"/>
                </a:cubicBezTo>
                <a:cubicBezTo>
                  <a:pt x="6686" y="677"/>
                  <a:pt x="6664" y="670"/>
                  <a:pt x="6645" y="657"/>
                </a:cubicBezTo>
                <a:cubicBezTo>
                  <a:pt x="6625" y="644"/>
                  <a:pt x="6611" y="624"/>
                  <a:pt x="6600" y="599"/>
                </a:cubicBezTo>
                <a:cubicBezTo>
                  <a:pt x="6594" y="586"/>
                  <a:pt x="6590" y="567"/>
                  <a:pt x="6587" y="542"/>
                </a:cubicBezTo>
                <a:cubicBezTo>
                  <a:pt x="6585" y="517"/>
                  <a:pt x="6584" y="485"/>
                  <a:pt x="6584" y="446"/>
                </a:cubicBezTo>
                <a:cubicBezTo>
                  <a:pt x="6584" y="408"/>
                  <a:pt x="6584" y="374"/>
                  <a:pt x="6586" y="344"/>
                </a:cubicBezTo>
                <a:cubicBezTo>
                  <a:pt x="6588" y="314"/>
                  <a:pt x="6591" y="290"/>
                  <a:pt x="6594" y="272"/>
                </a:cubicBezTo>
                <a:cubicBezTo>
                  <a:pt x="6600" y="243"/>
                  <a:pt x="6613" y="220"/>
                  <a:pt x="6635" y="201"/>
                </a:cubicBezTo>
                <a:cubicBezTo>
                  <a:pt x="6656" y="183"/>
                  <a:pt x="6680" y="173"/>
                  <a:pt x="6708" y="173"/>
                </a:cubicBezTo>
                <a:cubicBezTo>
                  <a:pt x="6731" y="173"/>
                  <a:pt x="6752" y="179"/>
                  <a:pt x="6771" y="190"/>
                </a:cubicBezTo>
                <a:cubicBezTo>
                  <a:pt x="6791" y="201"/>
                  <a:pt x="6810" y="219"/>
                  <a:pt x="6829" y="242"/>
                </a:cubicBezTo>
                <a:lnTo>
                  <a:pt x="6829" y="185"/>
                </a:lnTo>
                <a:lnTo>
                  <a:pt x="6959" y="185"/>
                </a:lnTo>
                <a:close/>
                <a:moveTo>
                  <a:pt x="7017" y="185"/>
                </a:moveTo>
                <a:lnTo>
                  <a:pt x="7158" y="185"/>
                </a:lnTo>
                <a:lnTo>
                  <a:pt x="7208" y="514"/>
                </a:lnTo>
                <a:lnTo>
                  <a:pt x="7258" y="185"/>
                </a:lnTo>
                <a:lnTo>
                  <a:pt x="7399" y="185"/>
                </a:lnTo>
                <a:lnTo>
                  <a:pt x="7298" y="655"/>
                </a:lnTo>
                <a:cubicBezTo>
                  <a:pt x="7278" y="745"/>
                  <a:pt x="7256" y="803"/>
                  <a:pt x="7232" y="829"/>
                </a:cubicBezTo>
                <a:cubicBezTo>
                  <a:pt x="7208" y="855"/>
                  <a:pt x="7170" y="868"/>
                  <a:pt x="7117" y="868"/>
                </a:cubicBezTo>
                <a:cubicBezTo>
                  <a:pt x="7109" y="868"/>
                  <a:pt x="7101" y="867"/>
                  <a:pt x="7091" y="867"/>
                </a:cubicBezTo>
                <a:cubicBezTo>
                  <a:pt x="7082" y="866"/>
                  <a:pt x="7071" y="864"/>
                  <a:pt x="7058" y="863"/>
                </a:cubicBezTo>
                <a:lnTo>
                  <a:pt x="7058" y="756"/>
                </a:lnTo>
                <a:cubicBezTo>
                  <a:pt x="7059" y="756"/>
                  <a:pt x="7060" y="756"/>
                  <a:pt x="7061" y="756"/>
                </a:cubicBezTo>
                <a:cubicBezTo>
                  <a:pt x="7071" y="757"/>
                  <a:pt x="7078" y="758"/>
                  <a:pt x="7083" y="758"/>
                </a:cubicBezTo>
                <a:cubicBezTo>
                  <a:pt x="7099" y="758"/>
                  <a:pt x="7111" y="755"/>
                  <a:pt x="7119" y="749"/>
                </a:cubicBezTo>
                <a:cubicBezTo>
                  <a:pt x="7126" y="742"/>
                  <a:pt x="7130" y="733"/>
                  <a:pt x="7130" y="720"/>
                </a:cubicBezTo>
                <a:cubicBezTo>
                  <a:pt x="7130" y="713"/>
                  <a:pt x="7127" y="695"/>
                  <a:pt x="7122" y="668"/>
                </a:cubicBezTo>
                <a:cubicBezTo>
                  <a:pt x="7119" y="659"/>
                  <a:pt x="7118" y="651"/>
                  <a:pt x="7117" y="646"/>
                </a:cubicBezTo>
                <a:lnTo>
                  <a:pt x="7017" y="185"/>
                </a:lnTo>
                <a:close/>
                <a:moveTo>
                  <a:pt x="7937" y="5"/>
                </a:moveTo>
                <a:lnTo>
                  <a:pt x="7937" y="909"/>
                </a:lnTo>
                <a:lnTo>
                  <a:pt x="7813" y="909"/>
                </a:lnTo>
                <a:lnTo>
                  <a:pt x="7813" y="5"/>
                </a:lnTo>
                <a:lnTo>
                  <a:pt x="7937" y="5"/>
                </a:lnTo>
                <a:close/>
                <a:moveTo>
                  <a:pt x="8377" y="466"/>
                </a:moveTo>
                <a:lnTo>
                  <a:pt x="8523" y="466"/>
                </a:lnTo>
                <a:lnTo>
                  <a:pt x="8523" y="485"/>
                </a:lnTo>
                <a:cubicBezTo>
                  <a:pt x="8523" y="523"/>
                  <a:pt x="8527" y="549"/>
                  <a:pt x="8536" y="565"/>
                </a:cubicBezTo>
                <a:cubicBezTo>
                  <a:pt x="8545" y="580"/>
                  <a:pt x="8560" y="588"/>
                  <a:pt x="8581" y="588"/>
                </a:cubicBezTo>
                <a:cubicBezTo>
                  <a:pt x="8598" y="588"/>
                  <a:pt x="8611" y="582"/>
                  <a:pt x="8620" y="570"/>
                </a:cubicBezTo>
                <a:cubicBezTo>
                  <a:pt x="8630" y="558"/>
                  <a:pt x="8635" y="543"/>
                  <a:pt x="8635" y="523"/>
                </a:cubicBezTo>
                <a:cubicBezTo>
                  <a:pt x="8635" y="490"/>
                  <a:pt x="8611" y="458"/>
                  <a:pt x="8564" y="428"/>
                </a:cubicBezTo>
                <a:cubicBezTo>
                  <a:pt x="8557" y="422"/>
                  <a:pt x="8551" y="418"/>
                  <a:pt x="8547" y="416"/>
                </a:cubicBezTo>
                <a:lnTo>
                  <a:pt x="8539" y="411"/>
                </a:lnTo>
                <a:cubicBezTo>
                  <a:pt x="8475" y="368"/>
                  <a:pt x="8436" y="335"/>
                  <a:pt x="8420" y="314"/>
                </a:cubicBezTo>
                <a:cubicBezTo>
                  <a:pt x="8409" y="297"/>
                  <a:pt x="8400" y="279"/>
                  <a:pt x="8394" y="258"/>
                </a:cubicBezTo>
                <a:cubicBezTo>
                  <a:pt x="8389" y="237"/>
                  <a:pt x="8386" y="215"/>
                  <a:pt x="8386" y="190"/>
                </a:cubicBezTo>
                <a:cubicBezTo>
                  <a:pt x="8386" y="131"/>
                  <a:pt x="8403" y="84"/>
                  <a:pt x="8437" y="51"/>
                </a:cubicBezTo>
                <a:cubicBezTo>
                  <a:pt x="8472" y="17"/>
                  <a:pt x="8519" y="0"/>
                  <a:pt x="8579" y="0"/>
                </a:cubicBezTo>
                <a:cubicBezTo>
                  <a:pt x="8645" y="0"/>
                  <a:pt x="8695" y="16"/>
                  <a:pt x="8730" y="50"/>
                </a:cubicBezTo>
                <a:cubicBezTo>
                  <a:pt x="8764" y="83"/>
                  <a:pt x="8782" y="131"/>
                  <a:pt x="8782" y="194"/>
                </a:cubicBezTo>
                <a:cubicBezTo>
                  <a:pt x="8782" y="196"/>
                  <a:pt x="8781" y="200"/>
                  <a:pt x="8781" y="205"/>
                </a:cubicBezTo>
                <a:cubicBezTo>
                  <a:pt x="8781" y="210"/>
                  <a:pt x="8781" y="213"/>
                  <a:pt x="8781" y="216"/>
                </a:cubicBezTo>
                <a:lnTo>
                  <a:pt x="8638" y="216"/>
                </a:lnTo>
                <a:lnTo>
                  <a:pt x="8638" y="207"/>
                </a:lnTo>
                <a:cubicBezTo>
                  <a:pt x="8638" y="178"/>
                  <a:pt x="8633" y="155"/>
                  <a:pt x="8624" y="140"/>
                </a:cubicBezTo>
                <a:cubicBezTo>
                  <a:pt x="8615" y="125"/>
                  <a:pt x="8601" y="117"/>
                  <a:pt x="8584" y="117"/>
                </a:cubicBezTo>
                <a:cubicBezTo>
                  <a:pt x="8569" y="117"/>
                  <a:pt x="8557" y="123"/>
                  <a:pt x="8548" y="133"/>
                </a:cubicBezTo>
                <a:cubicBezTo>
                  <a:pt x="8538" y="144"/>
                  <a:pt x="8534" y="158"/>
                  <a:pt x="8534" y="176"/>
                </a:cubicBezTo>
                <a:cubicBezTo>
                  <a:pt x="8534" y="205"/>
                  <a:pt x="8560" y="235"/>
                  <a:pt x="8611" y="268"/>
                </a:cubicBezTo>
                <a:cubicBezTo>
                  <a:pt x="8621" y="274"/>
                  <a:pt x="8628" y="278"/>
                  <a:pt x="8633" y="282"/>
                </a:cubicBezTo>
                <a:cubicBezTo>
                  <a:pt x="8637" y="284"/>
                  <a:pt x="8643" y="288"/>
                  <a:pt x="8650" y="293"/>
                </a:cubicBezTo>
                <a:cubicBezTo>
                  <a:pt x="8706" y="328"/>
                  <a:pt x="8741" y="358"/>
                  <a:pt x="8757" y="382"/>
                </a:cubicBezTo>
                <a:cubicBezTo>
                  <a:pt x="8767" y="398"/>
                  <a:pt x="8774" y="415"/>
                  <a:pt x="8779" y="435"/>
                </a:cubicBezTo>
                <a:cubicBezTo>
                  <a:pt x="8784" y="455"/>
                  <a:pt x="8787" y="477"/>
                  <a:pt x="8787" y="500"/>
                </a:cubicBezTo>
                <a:cubicBezTo>
                  <a:pt x="8787" y="568"/>
                  <a:pt x="8769" y="620"/>
                  <a:pt x="8734" y="657"/>
                </a:cubicBezTo>
                <a:cubicBezTo>
                  <a:pt x="8699" y="694"/>
                  <a:pt x="8648" y="712"/>
                  <a:pt x="8583" y="712"/>
                </a:cubicBezTo>
                <a:cubicBezTo>
                  <a:pt x="8514" y="712"/>
                  <a:pt x="8462" y="695"/>
                  <a:pt x="8427" y="660"/>
                </a:cubicBezTo>
                <a:cubicBezTo>
                  <a:pt x="8393" y="624"/>
                  <a:pt x="8376" y="572"/>
                  <a:pt x="8376" y="503"/>
                </a:cubicBezTo>
                <a:cubicBezTo>
                  <a:pt x="8376" y="498"/>
                  <a:pt x="8376" y="494"/>
                  <a:pt x="8376" y="489"/>
                </a:cubicBezTo>
                <a:cubicBezTo>
                  <a:pt x="8376" y="484"/>
                  <a:pt x="8376" y="476"/>
                  <a:pt x="8377" y="466"/>
                </a:cubicBezTo>
                <a:close/>
                <a:moveTo>
                  <a:pt x="9084" y="495"/>
                </a:moveTo>
                <a:lnTo>
                  <a:pt x="9225" y="495"/>
                </a:lnTo>
                <a:cubicBezTo>
                  <a:pt x="9225" y="498"/>
                  <a:pt x="9225" y="501"/>
                  <a:pt x="9225" y="506"/>
                </a:cubicBezTo>
                <a:cubicBezTo>
                  <a:pt x="9225" y="510"/>
                  <a:pt x="9225" y="513"/>
                  <a:pt x="9225" y="515"/>
                </a:cubicBezTo>
                <a:cubicBezTo>
                  <a:pt x="9225" y="580"/>
                  <a:pt x="9210" y="629"/>
                  <a:pt x="9180" y="661"/>
                </a:cubicBezTo>
                <a:cubicBezTo>
                  <a:pt x="9150" y="694"/>
                  <a:pt x="9104" y="710"/>
                  <a:pt x="9042" y="710"/>
                </a:cubicBezTo>
                <a:cubicBezTo>
                  <a:pt x="8972" y="710"/>
                  <a:pt x="8923" y="690"/>
                  <a:pt x="8895" y="650"/>
                </a:cubicBezTo>
                <a:cubicBezTo>
                  <a:pt x="8866" y="611"/>
                  <a:pt x="8852" y="541"/>
                  <a:pt x="8852" y="441"/>
                </a:cubicBezTo>
                <a:cubicBezTo>
                  <a:pt x="8852" y="341"/>
                  <a:pt x="8866" y="271"/>
                  <a:pt x="8895" y="231"/>
                </a:cubicBezTo>
                <a:cubicBezTo>
                  <a:pt x="8923" y="192"/>
                  <a:pt x="8972" y="172"/>
                  <a:pt x="9042" y="172"/>
                </a:cubicBezTo>
                <a:cubicBezTo>
                  <a:pt x="9104" y="172"/>
                  <a:pt x="9150" y="188"/>
                  <a:pt x="9179" y="220"/>
                </a:cubicBezTo>
                <a:cubicBezTo>
                  <a:pt x="9209" y="251"/>
                  <a:pt x="9224" y="301"/>
                  <a:pt x="9224" y="369"/>
                </a:cubicBezTo>
                <a:lnTo>
                  <a:pt x="9224" y="378"/>
                </a:lnTo>
                <a:lnTo>
                  <a:pt x="9086" y="378"/>
                </a:lnTo>
                <a:lnTo>
                  <a:pt x="9086" y="363"/>
                </a:lnTo>
                <a:cubicBezTo>
                  <a:pt x="9086" y="333"/>
                  <a:pt x="9083" y="311"/>
                  <a:pt x="9076" y="298"/>
                </a:cubicBezTo>
                <a:cubicBezTo>
                  <a:pt x="9070" y="285"/>
                  <a:pt x="9058" y="278"/>
                  <a:pt x="9043" y="278"/>
                </a:cubicBezTo>
                <a:cubicBezTo>
                  <a:pt x="9025" y="278"/>
                  <a:pt x="9012" y="287"/>
                  <a:pt x="9006" y="304"/>
                </a:cubicBezTo>
                <a:cubicBezTo>
                  <a:pt x="9000" y="322"/>
                  <a:pt x="8997" y="367"/>
                  <a:pt x="8997" y="441"/>
                </a:cubicBezTo>
                <a:cubicBezTo>
                  <a:pt x="8997" y="512"/>
                  <a:pt x="9000" y="557"/>
                  <a:pt x="9006" y="576"/>
                </a:cubicBezTo>
                <a:cubicBezTo>
                  <a:pt x="9012" y="595"/>
                  <a:pt x="9024" y="605"/>
                  <a:pt x="9042" y="605"/>
                </a:cubicBezTo>
                <a:cubicBezTo>
                  <a:pt x="9057" y="605"/>
                  <a:pt x="9068" y="598"/>
                  <a:pt x="9075" y="584"/>
                </a:cubicBezTo>
                <a:cubicBezTo>
                  <a:pt x="9082" y="571"/>
                  <a:pt x="9085" y="549"/>
                  <a:pt x="9085" y="519"/>
                </a:cubicBezTo>
                <a:cubicBezTo>
                  <a:pt x="9085" y="517"/>
                  <a:pt x="9085" y="513"/>
                  <a:pt x="9085" y="508"/>
                </a:cubicBezTo>
                <a:cubicBezTo>
                  <a:pt x="9085" y="502"/>
                  <a:pt x="9084" y="498"/>
                  <a:pt x="9084" y="495"/>
                </a:cubicBezTo>
                <a:close/>
                <a:moveTo>
                  <a:pt x="9312" y="135"/>
                </a:moveTo>
                <a:lnTo>
                  <a:pt x="9312" y="11"/>
                </a:lnTo>
                <a:lnTo>
                  <a:pt x="9454" y="11"/>
                </a:lnTo>
                <a:lnTo>
                  <a:pt x="9454" y="135"/>
                </a:lnTo>
                <a:lnTo>
                  <a:pt x="9312" y="135"/>
                </a:lnTo>
                <a:close/>
                <a:moveTo>
                  <a:pt x="9312" y="696"/>
                </a:moveTo>
                <a:lnTo>
                  <a:pt x="9312" y="185"/>
                </a:lnTo>
                <a:lnTo>
                  <a:pt x="9454" y="185"/>
                </a:lnTo>
                <a:lnTo>
                  <a:pt x="9454" y="696"/>
                </a:lnTo>
                <a:lnTo>
                  <a:pt x="9312" y="696"/>
                </a:lnTo>
                <a:close/>
                <a:moveTo>
                  <a:pt x="9779" y="517"/>
                </a:moveTo>
                <a:lnTo>
                  <a:pt x="9913" y="517"/>
                </a:lnTo>
                <a:lnTo>
                  <a:pt x="9913" y="530"/>
                </a:lnTo>
                <a:cubicBezTo>
                  <a:pt x="9913" y="590"/>
                  <a:pt x="9897" y="634"/>
                  <a:pt x="9866" y="664"/>
                </a:cubicBezTo>
                <a:cubicBezTo>
                  <a:pt x="9835" y="695"/>
                  <a:pt x="9788" y="710"/>
                  <a:pt x="9727" y="710"/>
                </a:cubicBezTo>
                <a:cubicBezTo>
                  <a:pt x="9695" y="710"/>
                  <a:pt x="9667" y="705"/>
                  <a:pt x="9642" y="696"/>
                </a:cubicBezTo>
                <a:cubicBezTo>
                  <a:pt x="9617" y="688"/>
                  <a:pt x="9597" y="675"/>
                  <a:pt x="9583" y="660"/>
                </a:cubicBezTo>
                <a:cubicBezTo>
                  <a:pt x="9567" y="642"/>
                  <a:pt x="9555" y="618"/>
                  <a:pt x="9549" y="588"/>
                </a:cubicBezTo>
                <a:cubicBezTo>
                  <a:pt x="9542" y="558"/>
                  <a:pt x="9539" y="511"/>
                  <a:pt x="9539" y="446"/>
                </a:cubicBezTo>
                <a:cubicBezTo>
                  <a:pt x="9539" y="374"/>
                  <a:pt x="9542" y="323"/>
                  <a:pt x="9549" y="295"/>
                </a:cubicBezTo>
                <a:cubicBezTo>
                  <a:pt x="9556" y="266"/>
                  <a:pt x="9568" y="243"/>
                  <a:pt x="9585" y="224"/>
                </a:cubicBezTo>
                <a:cubicBezTo>
                  <a:pt x="9601" y="207"/>
                  <a:pt x="9621" y="194"/>
                  <a:pt x="9646" y="185"/>
                </a:cubicBezTo>
                <a:cubicBezTo>
                  <a:pt x="9671" y="176"/>
                  <a:pt x="9700" y="172"/>
                  <a:pt x="9733" y="172"/>
                </a:cubicBezTo>
                <a:cubicBezTo>
                  <a:pt x="9766" y="172"/>
                  <a:pt x="9795" y="176"/>
                  <a:pt x="9820" y="186"/>
                </a:cubicBezTo>
                <a:cubicBezTo>
                  <a:pt x="9844" y="196"/>
                  <a:pt x="9864" y="210"/>
                  <a:pt x="9879" y="229"/>
                </a:cubicBezTo>
                <a:cubicBezTo>
                  <a:pt x="9892" y="244"/>
                  <a:pt x="9902" y="263"/>
                  <a:pt x="9907" y="286"/>
                </a:cubicBezTo>
                <a:cubicBezTo>
                  <a:pt x="9913" y="308"/>
                  <a:pt x="9916" y="345"/>
                  <a:pt x="9916" y="398"/>
                </a:cubicBezTo>
                <a:lnTo>
                  <a:pt x="9916" y="460"/>
                </a:lnTo>
                <a:lnTo>
                  <a:pt x="9683" y="460"/>
                </a:lnTo>
                <a:cubicBezTo>
                  <a:pt x="9683" y="462"/>
                  <a:pt x="9683" y="463"/>
                  <a:pt x="9683" y="466"/>
                </a:cubicBezTo>
                <a:cubicBezTo>
                  <a:pt x="9682" y="487"/>
                  <a:pt x="9681" y="502"/>
                  <a:pt x="9681" y="511"/>
                </a:cubicBezTo>
                <a:cubicBezTo>
                  <a:pt x="9681" y="547"/>
                  <a:pt x="9685" y="572"/>
                  <a:pt x="9693" y="586"/>
                </a:cubicBezTo>
                <a:cubicBezTo>
                  <a:pt x="9700" y="600"/>
                  <a:pt x="9713" y="607"/>
                  <a:pt x="9732" y="607"/>
                </a:cubicBezTo>
                <a:cubicBezTo>
                  <a:pt x="9748" y="607"/>
                  <a:pt x="9760" y="601"/>
                  <a:pt x="9769" y="590"/>
                </a:cubicBezTo>
                <a:cubicBezTo>
                  <a:pt x="9777" y="580"/>
                  <a:pt x="9781" y="563"/>
                  <a:pt x="9781" y="542"/>
                </a:cubicBezTo>
                <a:cubicBezTo>
                  <a:pt x="9781" y="537"/>
                  <a:pt x="9780" y="531"/>
                  <a:pt x="9780" y="521"/>
                </a:cubicBezTo>
                <a:cubicBezTo>
                  <a:pt x="9779" y="520"/>
                  <a:pt x="9779" y="518"/>
                  <a:pt x="9779" y="517"/>
                </a:cubicBezTo>
                <a:close/>
                <a:moveTo>
                  <a:pt x="9687" y="371"/>
                </a:moveTo>
                <a:lnTo>
                  <a:pt x="9783" y="371"/>
                </a:lnTo>
                <a:cubicBezTo>
                  <a:pt x="9783" y="371"/>
                  <a:pt x="9783" y="370"/>
                  <a:pt x="9783" y="369"/>
                </a:cubicBezTo>
                <a:cubicBezTo>
                  <a:pt x="9784" y="356"/>
                  <a:pt x="9785" y="347"/>
                  <a:pt x="9785" y="341"/>
                </a:cubicBezTo>
                <a:cubicBezTo>
                  <a:pt x="9785" y="317"/>
                  <a:pt x="9780" y="298"/>
                  <a:pt x="9772" y="286"/>
                </a:cubicBezTo>
                <a:cubicBezTo>
                  <a:pt x="9764" y="274"/>
                  <a:pt x="9752" y="268"/>
                  <a:pt x="9735" y="268"/>
                </a:cubicBezTo>
                <a:cubicBezTo>
                  <a:pt x="9717" y="268"/>
                  <a:pt x="9705" y="274"/>
                  <a:pt x="9697" y="286"/>
                </a:cubicBezTo>
                <a:cubicBezTo>
                  <a:pt x="9690" y="297"/>
                  <a:pt x="9686" y="317"/>
                  <a:pt x="9686" y="343"/>
                </a:cubicBezTo>
                <a:cubicBezTo>
                  <a:pt x="9686" y="351"/>
                  <a:pt x="9686" y="356"/>
                  <a:pt x="9686" y="360"/>
                </a:cubicBezTo>
                <a:cubicBezTo>
                  <a:pt x="9686" y="365"/>
                  <a:pt x="9687" y="368"/>
                  <a:pt x="9687" y="371"/>
                </a:cubicBezTo>
                <a:close/>
                <a:moveTo>
                  <a:pt x="10002" y="696"/>
                </a:moveTo>
                <a:lnTo>
                  <a:pt x="10002" y="185"/>
                </a:lnTo>
                <a:lnTo>
                  <a:pt x="10136" y="185"/>
                </a:lnTo>
                <a:lnTo>
                  <a:pt x="10136" y="246"/>
                </a:lnTo>
                <a:cubicBezTo>
                  <a:pt x="10152" y="222"/>
                  <a:pt x="10170" y="204"/>
                  <a:pt x="10190" y="192"/>
                </a:cubicBezTo>
                <a:cubicBezTo>
                  <a:pt x="10210" y="181"/>
                  <a:pt x="10233" y="175"/>
                  <a:pt x="10260" y="175"/>
                </a:cubicBezTo>
                <a:cubicBezTo>
                  <a:pt x="10300" y="175"/>
                  <a:pt x="10328" y="188"/>
                  <a:pt x="10347" y="215"/>
                </a:cubicBezTo>
                <a:cubicBezTo>
                  <a:pt x="10365" y="241"/>
                  <a:pt x="10374" y="283"/>
                  <a:pt x="10374" y="340"/>
                </a:cubicBezTo>
                <a:lnTo>
                  <a:pt x="10374" y="696"/>
                </a:lnTo>
                <a:lnTo>
                  <a:pt x="10232" y="696"/>
                </a:lnTo>
                <a:lnTo>
                  <a:pt x="10232" y="381"/>
                </a:lnTo>
                <a:cubicBezTo>
                  <a:pt x="10232" y="340"/>
                  <a:pt x="10229" y="314"/>
                  <a:pt x="10224" y="304"/>
                </a:cubicBezTo>
                <a:cubicBezTo>
                  <a:pt x="10219" y="294"/>
                  <a:pt x="10210" y="289"/>
                  <a:pt x="10196" y="289"/>
                </a:cubicBezTo>
                <a:cubicBezTo>
                  <a:pt x="10180" y="289"/>
                  <a:pt x="10168" y="297"/>
                  <a:pt x="10159" y="312"/>
                </a:cubicBezTo>
                <a:cubicBezTo>
                  <a:pt x="10150" y="328"/>
                  <a:pt x="10145" y="349"/>
                  <a:pt x="10145" y="377"/>
                </a:cubicBezTo>
                <a:lnTo>
                  <a:pt x="10145" y="696"/>
                </a:lnTo>
                <a:lnTo>
                  <a:pt x="10002" y="696"/>
                </a:lnTo>
                <a:close/>
                <a:moveTo>
                  <a:pt x="10688" y="495"/>
                </a:moveTo>
                <a:lnTo>
                  <a:pt x="10828" y="495"/>
                </a:lnTo>
                <a:cubicBezTo>
                  <a:pt x="10828" y="498"/>
                  <a:pt x="10828" y="501"/>
                  <a:pt x="10829" y="506"/>
                </a:cubicBezTo>
                <a:cubicBezTo>
                  <a:pt x="10829" y="510"/>
                  <a:pt x="10829" y="513"/>
                  <a:pt x="10829" y="515"/>
                </a:cubicBezTo>
                <a:cubicBezTo>
                  <a:pt x="10829" y="580"/>
                  <a:pt x="10814" y="629"/>
                  <a:pt x="10784" y="661"/>
                </a:cubicBezTo>
                <a:cubicBezTo>
                  <a:pt x="10753" y="694"/>
                  <a:pt x="10707" y="710"/>
                  <a:pt x="10646" y="710"/>
                </a:cubicBezTo>
                <a:cubicBezTo>
                  <a:pt x="10576" y="710"/>
                  <a:pt x="10527" y="690"/>
                  <a:pt x="10498" y="650"/>
                </a:cubicBezTo>
                <a:cubicBezTo>
                  <a:pt x="10470" y="611"/>
                  <a:pt x="10456" y="541"/>
                  <a:pt x="10456" y="441"/>
                </a:cubicBezTo>
                <a:cubicBezTo>
                  <a:pt x="10456" y="341"/>
                  <a:pt x="10470" y="271"/>
                  <a:pt x="10498" y="231"/>
                </a:cubicBezTo>
                <a:cubicBezTo>
                  <a:pt x="10527" y="192"/>
                  <a:pt x="10576" y="172"/>
                  <a:pt x="10645" y="172"/>
                </a:cubicBezTo>
                <a:cubicBezTo>
                  <a:pt x="10708" y="172"/>
                  <a:pt x="10754" y="188"/>
                  <a:pt x="10783" y="220"/>
                </a:cubicBezTo>
                <a:cubicBezTo>
                  <a:pt x="10813" y="251"/>
                  <a:pt x="10827" y="301"/>
                  <a:pt x="10827" y="369"/>
                </a:cubicBezTo>
                <a:lnTo>
                  <a:pt x="10827" y="378"/>
                </a:lnTo>
                <a:lnTo>
                  <a:pt x="10690" y="378"/>
                </a:lnTo>
                <a:lnTo>
                  <a:pt x="10690" y="363"/>
                </a:lnTo>
                <a:cubicBezTo>
                  <a:pt x="10690" y="333"/>
                  <a:pt x="10687" y="311"/>
                  <a:pt x="10680" y="298"/>
                </a:cubicBezTo>
                <a:cubicBezTo>
                  <a:pt x="10673" y="285"/>
                  <a:pt x="10662" y="278"/>
                  <a:pt x="10646" y="278"/>
                </a:cubicBezTo>
                <a:cubicBezTo>
                  <a:pt x="10628" y="278"/>
                  <a:pt x="10616" y="287"/>
                  <a:pt x="10610" y="304"/>
                </a:cubicBezTo>
                <a:cubicBezTo>
                  <a:pt x="10603" y="322"/>
                  <a:pt x="10600" y="367"/>
                  <a:pt x="10600" y="441"/>
                </a:cubicBezTo>
                <a:cubicBezTo>
                  <a:pt x="10600" y="512"/>
                  <a:pt x="10603" y="557"/>
                  <a:pt x="10610" y="576"/>
                </a:cubicBezTo>
                <a:cubicBezTo>
                  <a:pt x="10616" y="595"/>
                  <a:pt x="10628" y="605"/>
                  <a:pt x="10646" y="605"/>
                </a:cubicBezTo>
                <a:cubicBezTo>
                  <a:pt x="10661" y="605"/>
                  <a:pt x="10672" y="598"/>
                  <a:pt x="10679" y="584"/>
                </a:cubicBezTo>
                <a:cubicBezTo>
                  <a:pt x="10685" y="571"/>
                  <a:pt x="10689" y="549"/>
                  <a:pt x="10689" y="519"/>
                </a:cubicBezTo>
                <a:cubicBezTo>
                  <a:pt x="10689" y="517"/>
                  <a:pt x="10689" y="513"/>
                  <a:pt x="10688" y="508"/>
                </a:cubicBezTo>
                <a:cubicBezTo>
                  <a:pt x="10688" y="502"/>
                  <a:pt x="10688" y="498"/>
                  <a:pt x="10688" y="495"/>
                </a:cubicBezTo>
                <a:close/>
                <a:moveTo>
                  <a:pt x="11144" y="517"/>
                </a:moveTo>
                <a:lnTo>
                  <a:pt x="11278" y="517"/>
                </a:lnTo>
                <a:lnTo>
                  <a:pt x="11278" y="530"/>
                </a:lnTo>
                <a:cubicBezTo>
                  <a:pt x="11278" y="590"/>
                  <a:pt x="11262" y="634"/>
                  <a:pt x="11231" y="664"/>
                </a:cubicBezTo>
                <a:cubicBezTo>
                  <a:pt x="11200" y="695"/>
                  <a:pt x="11153" y="710"/>
                  <a:pt x="11091" y="710"/>
                </a:cubicBezTo>
                <a:cubicBezTo>
                  <a:pt x="11060" y="710"/>
                  <a:pt x="11032" y="705"/>
                  <a:pt x="11007" y="696"/>
                </a:cubicBezTo>
                <a:cubicBezTo>
                  <a:pt x="10981" y="688"/>
                  <a:pt x="10962" y="675"/>
                  <a:pt x="10948" y="660"/>
                </a:cubicBezTo>
                <a:cubicBezTo>
                  <a:pt x="10932" y="642"/>
                  <a:pt x="10920" y="618"/>
                  <a:pt x="10913" y="588"/>
                </a:cubicBezTo>
                <a:cubicBezTo>
                  <a:pt x="10907" y="558"/>
                  <a:pt x="10903" y="511"/>
                  <a:pt x="10903" y="446"/>
                </a:cubicBezTo>
                <a:cubicBezTo>
                  <a:pt x="10903" y="374"/>
                  <a:pt x="10907" y="323"/>
                  <a:pt x="10914" y="295"/>
                </a:cubicBezTo>
                <a:cubicBezTo>
                  <a:pt x="10921" y="266"/>
                  <a:pt x="10932" y="243"/>
                  <a:pt x="10949" y="224"/>
                </a:cubicBezTo>
                <a:cubicBezTo>
                  <a:pt x="10965" y="207"/>
                  <a:pt x="10986" y="194"/>
                  <a:pt x="11011" y="185"/>
                </a:cubicBezTo>
                <a:cubicBezTo>
                  <a:pt x="11036" y="176"/>
                  <a:pt x="11065" y="172"/>
                  <a:pt x="11098" y="172"/>
                </a:cubicBezTo>
                <a:cubicBezTo>
                  <a:pt x="11131" y="172"/>
                  <a:pt x="11160" y="176"/>
                  <a:pt x="11185" y="186"/>
                </a:cubicBezTo>
                <a:cubicBezTo>
                  <a:pt x="11209" y="196"/>
                  <a:pt x="11229" y="210"/>
                  <a:pt x="11244" y="229"/>
                </a:cubicBezTo>
                <a:cubicBezTo>
                  <a:pt x="11257" y="244"/>
                  <a:pt x="11266" y="263"/>
                  <a:pt x="11272" y="286"/>
                </a:cubicBezTo>
                <a:cubicBezTo>
                  <a:pt x="11278" y="308"/>
                  <a:pt x="11280" y="345"/>
                  <a:pt x="11280" y="398"/>
                </a:cubicBezTo>
                <a:lnTo>
                  <a:pt x="11280" y="460"/>
                </a:lnTo>
                <a:lnTo>
                  <a:pt x="11048" y="460"/>
                </a:lnTo>
                <a:cubicBezTo>
                  <a:pt x="11048" y="462"/>
                  <a:pt x="11048" y="463"/>
                  <a:pt x="11048" y="466"/>
                </a:cubicBezTo>
                <a:cubicBezTo>
                  <a:pt x="11046" y="487"/>
                  <a:pt x="11046" y="502"/>
                  <a:pt x="11046" y="511"/>
                </a:cubicBezTo>
                <a:cubicBezTo>
                  <a:pt x="11046" y="547"/>
                  <a:pt x="11050" y="572"/>
                  <a:pt x="11057" y="586"/>
                </a:cubicBezTo>
                <a:cubicBezTo>
                  <a:pt x="11065" y="600"/>
                  <a:pt x="11078" y="607"/>
                  <a:pt x="11097" y="607"/>
                </a:cubicBezTo>
                <a:cubicBezTo>
                  <a:pt x="11113" y="607"/>
                  <a:pt x="11125" y="601"/>
                  <a:pt x="11133" y="590"/>
                </a:cubicBezTo>
                <a:cubicBezTo>
                  <a:pt x="11142" y="580"/>
                  <a:pt x="11146" y="563"/>
                  <a:pt x="11146" y="542"/>
                </a:cubicBezTo>
                <a:cubicBezTo>
                  <a:pt x="11146" y="537"/>
                  <a:pt x="11145" y="531"/>
                  <a:pt x="11144" y="521"/>
                </a:cubicBezTo>
                <a:cubicBezTo>
                  <a:pt x="11144" y="520"/>
                  <a:pt x="11144" y="518"/>
                  <a:pt x="11144" y="517"/>
                </a:cubicBezTo>
                <a:close/>
                <a:moveTo>
                  <a:pt x="11052" y="371"/>
                </a:moveTo>
                <a:lnTo>
                  <a:pt x="11148" y="371"/>
                </a:lnTo>
                <a:cubicBezTo>
                  <a:pt x="11148" y="371"/>
                  <a:pt x="11148" y="370"/>
                  <a:pt x="11148" y="369"/>
                </a:cubicBezTo>
                <a:cubicBezTo>
                  <a:pt x="11149" y="356"/>
                  <a:pt x="11149" y="347"/>
                  <a:pt x="11149" y="341"/>
                </a:cubicBezTo>
                <a:cubicBezTo>
                  <a:pt x="11149" y="317"/>
                  <a:pt x="11145" y="298"/>
                  <a:pt x="11137" y="286"/>
                </a:cubicBezTo>
                <a:cubicBezTo>
                  <a:pt x="11129" y="274"/>
                  <a:pt x="11116" y="268"/>
                  <a:pt x="11099" y="268"/>
                </a:cubicBezTo>
                <a:cubicBezTo>
                  <a:pt x="11082" y="268"/>
                  <a:pt x="11069" y="274"/>
                  <a:pt x="11062" y="286"/>
                </a:cubicBezTo>
                <a:cubicBezTo>
                  <a:pt x="11055" y="297"/>
                  <a:pt x="11051" y="317"/>
                  <a:pt x="11051" y="343"/>
                </a:cubicBezTo>
                <a:cubicBezTo>
                  <a:pt x="11051" y="351"/>
                  <a:pt x="11051" y="356"/>
                  <a:pt x="11051" y="360"/>
                </a:cubicBezTo>
                <a:cubicBezTo>
                  <a:pt x="11051" y="365"/>
                  <a:pt x="11051" y="368"/>
                  <a:pt x="11052" y="371"/>
                </a:cubicBezTo>
                <a:close/>
                <a:moveTo>
                  <a:pt x="11861" y="5"/>
                </a:moveTo>
                <a:lnTo>
                  <a:pt x="11861" y="909"/>
                </a:lnTo>
                <a:lnTo>
                  <a:pt x="11737" y="909"/>
                </a:lnTo>
                <a:lnTo>
                  <a:pt x="11737" y="5"/>
                </a:lnTo>
                <a:lnTo>
                  <a:pt x="11861" y="5"/>
                </a:lnTo>
                <a:close/>
                <a:moveTo>
                  <a:pt x="12326" y="466"/>
                </a:moveTo>
                <a:lnTo>
                  <a:pt x="12472" y="466"/>
                </a:lnTo>
                <a:lnTo>
                  <a:pt x="12472" y="485"/>
                </a:lnTo>
                <a:cubicBezTo>
                  <a:pt x="12472" y="523"/>
                  <a:pt x="12476" y="549"/>
                  <a:pt x="12485" y="565"/>
                </a:cubicBezTo>
                <a:cubicBezTo>
                  <a:pt x="12494" y="580"/>
                  <a:pt x="12508" y="588"/>
                  <a:pt x="12529" y="588"/>
                </a:cubicBezTo>
                <a:cubicBezTo>
                  <a:pt x="12546" y="588"/>
                  <a:pt x="12559" y="582"/>
                  <a:pt x="12569" y="570"/>
                </a:cubicBezTo>
                <a:cubicBezTo>
                  <a:pt x="12579" y="558"/>
                  <a:pt x="12584" y="543"/>
                  <a:pt x="12584" y="523"/>
                </a:cubicBezTo>
                <a:cubicBezTo>
                  <a:pt x="12584" y="490"/>
                  <a:pt x="12560" y="458"/>
                  <a:pt x="12513" y="428"/>
                </a:cubicBezTo>
                <a:cubicBezTo>
                  <a:pt x="12505" y="422"/>
                  <a:pt x="12499" y="418"/>
                  <a:pt x="12495" y="416"/>
                </a:cubicBezTo>
                <a:lnTo>
                  <a:pt x="12488" y="411"/>
                </a:lnTo>
                <a:cubicBezTo>
                  <a:pt x="12424" y="368"/>
                  <a:pt x="12384" y="335"/>
                  <a:pt x="12368" y="314"/>
                </a:cubicBezTo>
                <a:cubicBezTo>
                  <a:pt x="12357" y="297"/>
                  <a:pt x="12349" y="279"/>
                  <a:pt x="12343" y="258"/>
                </a:cubicBezTo>
                <a:cubicBezTo>
                  <a:pt x="12337" y="237"/>
                  <a:pt x="12334" y="215"/>
                  <a:pt x="12334" y="190"/>
                </a:cubicBezTo>
                <a:cubicBezTo>
                  <a:pt x="12334" y="131"/>
                  <a:pt x="12351" y="84"/>
                  <a:pt x="12386" y="51"/>
                </a:cubicBezTo>
                <a:cubicBezTo>
                  <a:pt x="12420" y="17"/>
                  <a:pt x="12468" y="0"/>
                  <a:pt x="12528" y="0"/>
                </a:cubicBezTo>
                <a:cubicBezTo>
                  <a:pt x="12594" y="0"/>
                  <a:pt x="12644" y="16"/>
                  <a:pt x="12678" y="50"/>
                </a:cubicBezTo>
                <a:cubicBezTo>
                  <a:pt x="12713" y="83"/>
                  <a:pt x="12730" y="131"/>
                  <a:pt x="12730" y="194"/>
                </a:cubicBezTo>
                <a:cubicBezTo>
                  <a:pt x="12730" y="196"/>
                  <a:pt x="12730" y="200"/>
                  <a:pt x="12730" y="205"/>
                </a:cubicBezTo>
                <a:cubicBezTo>
                  <a:pt x="12729" y="210"/>
                  <a:pt x="12729" y="213"/>
                  <a:pt x="12729" y="216"/>
                </a:cubicBezTo>
                <a:lnTo>
                  <a:pt x="12586" y="216"/>
                </a:lnTo>
                <a:lnTo>
                  <a:pt x="12586" y="207"/>
                </a:lnTo>
                <a:cubicBezTo>
                  <a:pt x="12586" y="178"/>
                  <a:pt x="12582" y="155"/>
                  <a:pt x="12572" y="140"/>
                </a:cubicBezTo>
                <a:cubicBezTo>
                  <a:pt x="12563" y="125"/>
                  <a:pt x="12550" y="117"/>
                  <a:pt x="12532" y="117"/>
                </a:cubicBezTo>
                <a:cubicBezTo>
                  <a:pt x="12517" y="117"/>
                  <a:pt x="12505" y="123"/>
                  <a:pt x="12496" y="133"/>
                </a:cubicBezTo>
                <a:cubicBezTo>
                  <a:pt x="12487" y="144"/>
                  <a:pt x="12482" y="158"/>
                  <a:pt x="12482" y="176"/>
                </a:cubicBezTo>
                <a:cubicBezTo>
                  <a:pt x="12482" y="205"/>
                  <a:pt x="12508" y="235"/>
                  <a:pt x="12560" y="268"/>
                </a:cubicBezTo>
                <a:cubicBezTo>
                  <a:pt x="12569" y="274"/>
                  <a:pt x="12576" y="278"/>
                  <a:pt x="12581" y="282"/>
                </a:cubicBezTo>
                <a:cubicBezTo>
                  <a:pt x="12586" y="284"/>
                  <a:pt x="12591" y="288"/>
                  <a:pt x="12599" y="293"/>
                </a:cubicBezTo>
                <a:cubicBezTo>
                  <a:pt x="12654" y="328"/>
                  <a:pt x="12690" y="358"/>
                  <a:pt x="12706" y="382"/>
                </a:cubicBezTo>
                <a:cubicBezTo>
                  <a:pt x="12715" y="398"/>
                  <a:pt x="12723" y="415"/>
                  <a:pt x="12728" y="435"/>
                </a:cubicBezTo>
                <a:cubicBezTo>
                  <a:pt x="12733" y="455"/>
                  <a:pt x="12736" y="477"/>
                  <a:pt x="12736" y="500"/>
                </a:cubicBezTo>
                <a:cubicBezTo>
                  <a:pt x="12736" y="568"/>
                  <a:pt x="12718" y="620"/>
                  <a:pt x="12683" y="657"/>
                </a:cubicBezTo>
                <a:cubicBezTo>
                  <a:pt x="12647" y="694"/>
                  <a:pt x="12597" y="712"/>
                  <a:pt x="12531" y="712"/>
                </a:cubicBezTo>
                <a:cubicBezTo>
                  <a:pt x="12462" y="712"/>
                  <a:pt x="12411" y="695"/>
                  <a:pt x="12376" y="660"/>
                </a:cubicBezTo>
                <a:cubicBezTo>
                  <a:pt x="12341" y="624"/>
                  <a:pt x="12324" y="572"/>
                  <a:pt x="12324" y="503"/>
                </a:cubicBezTo>
                <a:cubicBezTo>
                  <a:pt x="12324" y="498"/>
                  <a:pt x="12324" y="494"/>
                  <a:pt x="12324" y="489"/>
                </a:cubicBezTo>
                <a:cubicBezTo>
                  <a:pt x="12325" y="484"/>
                  <a:pt x="12325" y="476"/>
                  <a:pt x="12326" y="466"/>
                </a:cubicBezTo>
                <a:close/>
                <a:moveTo>
                  <a:pt x="12786" y="185"/>
                </a:moveTo>
                <a:lnTo>
                  <a:pt x="12927" y="185"/>
                </a:lnTo>
                <a:lnTo>
                  <a:pt x="12977" y="514"/>
                </a:lnTo>
                <a:lnTo>
                  <a:pt x="13027" y="185"/>
                </a:lnTo>
                <a:lnTo>
                  <a:pt x="13168" y="185"/>
                </a:lnTo>
                <a:lnTo>
                  <a:pt x="13067" y="655"/>
                </a:lnTo>
                <a:cubicBezTo>
                  <a:pt x="13047" y="745"/>
                  <a:pt x="13025" y="803"/>
                  <a:pt x="13001" y="829"/>
                </a:cubicBezTo>
                <a:cubicBezTo>
                  <a:pt x="12977" y="855"/>
                  <a:pt x="12939" y="868"/>
                  <a:pt x="12886" y="868"/>
                </a:cubicBezTo>
                <a:cubicBezTo>
                  <a:pt x="12878" y="868"/>
                  <a:pt x="12870" y="867"/>
                  <a:pt x="12860" y="867"/>
                </a:cubicBezTo>
                <a:cubicBezTo>
                  <a:pt x="12851" y="866"/>
                  <a:pt x="12840" y="864"/>
                  <a:pt x="12827" y="863"/>
                </a:cubicBezTo>
                <a:lnTo>
                  <a:pt x="12827" y="756"/>
                </a:lnTo>
                <a:cubicBezTo>
                  <a:pt x="12828" y="756"/>
                  <a:pt x="12829" y="756"/>
                  <a:pt x="12830" y="756"/>
                </a:cubicBezTo>
                <a:cubicBezTo>
                  <a:pt x="12840" y="757"/>
                  <a:pt x="12847" y="758"/>
                  <a:pt x="12852" y="758"/>
                </a:cubicBezTo>
                <a:cubicBezTo>
                  <a:pt x="12868" y="758"/>
                  <a:pt x="12880" y="755"/>
                  <a:pt x="12888" y="749"/>
                </a:cubicBezTo>
                <a:cubicBezTo>
                  <a:pt x="12895" y="742"/>
                  <a:pt x="12899" y="733"/>
                  <a:pt x="12899" y="720"/>
                </a:cubicBezTo>
                <a:cubicBezTo>
                  <a:pt x="12899" y="713"/>
                  <a:pt x="12896" y="695"/>
                  <a:pt x="12891" y="668"/>
                </a:cubicBezTo>
                <a:cubicBezTo>
                  <a:pt x="12888" y="659"/>
                  <a:pt x="12887" y="651"/>
                  <a:pt x="12886" y="646"/>
                </a:cubicBezTo>
                <a:lnTo>
                  <a:pt x="12786" y="185"/>
                </a:lnTo>
                <a:close/>
                <a:moveTo>
                  <a:pt x="13205" y="534"/>
                </a:moveTo>
                <a:lnTo>
                  <a:pt x="13332" y="535"/>
                </a:lnTo>
                <a:cubicBezTo>
                  <a:pt x="13334" y="561"/>
                  <a:pt x="13339" y="580"/>
                  <a:pt x="13348" y="593"/>
                </a:cubicBezTo>
                <a:cubicBezTo>
                  <a:pt x="13356" y="605"/>
                  <a:pt x="13370" y="611"/>
                  <a:pt x="13387" y="611"/>
                </a:cubicBezTo>
                <a:cubicBezTo>
                  <a:pt x="13402" y="611"/>
                  <a:pt x="13413" y="607"/>
                  <a:pt x="13422" y="598"/>
                </a:cubicBezTo>
                <a:cubicBezTo>
                  <a:pt x="13432" y="590"/>
                  <a:pt x="13436" y="579"/>
                  <a:pt x="13436" y="566"/>
                </a:cubicBezTo>
                <a:cubicBezTo>
                  <a:pt x="13436" y="555"/>
                  <a:pt x="13433" y="545"/>
                  <a:pt x="13427" y="538"/>
                </a:cubicBezTo>
                <a:cubicBezTo>
                  <a:pt x="13420" y="530"/>
                  <a:pt x="13406" y="521"/>
                  <a:pt x="13384" y="511"/>
                </a:cubicBezTo>
                <a:cubicBezTo>
                  <a:pt x="13380" y="508"/>
                  <a:pt x="13372" y="505"/>
                  <a:pt x="13362" y="500"/>
                </a:cubicBezTo>
                <a:cubicBezTo>
                  <a:pt x="13311" y="476"/>
                  <a:pt x="13275" y="454"/>
                  <a:pt x="13255" y="433"/>
                </a:cubicBezTo>
                <a:cubicBezTo>
                  <a:pt x="13240" y="419"/>
                  <a:pt x="13229" y="403"/>
                  <a:pt x="13221" y="384"/>
                </a:cubicBezTo>
                <a:cubicBezTo>
                  <a:pt x="13214" y="365"/>
                  <a:pt x="13210" y="345"/>
                  <a:pt x="13210" y="324"/>
                </a:cubicBezTo>
                <a:cubicBezTo>
                  <a:pt x="13210" y="278"/>
                  <a:pt x="13226" y="241"/>
                  <a:pt x="13257" y="213"/>
                </a:cubicBezTo>
                <a:cubicBezTo>
                  <a:pt x="13289" y="185"/>
                  <a:pt x="13332" y="172"/>
                  <a:pt x="13386" y="172"/>
                </a:cubicBezTo>
                <a:cubicBezTo>
                  <a:pt x="13441" y="172"/>
                  <a:pt x="13485" y="185"/>
                  <a:pt x="13515" y="212"/>
                </a:cubicBezTo>
                <a:cubicBezTo>
                  <a:pt x="13545" y="238"/>
                  <a:pt x="13560" y="276"/>
                  <a:pt x="13560" y="326"/>
                </a:cubicBezTo>
                <a:lnTo>
                  <a:pt x="13560" y="335"/>
                </a:lnTo>
                <a:lnTo>
                  <a:pt x="13435" y="335"/>
                </a:lnTo>
                <a:cubicBezTo>
                  <a:pt x="13435" y="309"/>
                  <a:pt x="13431" y="291"/>
                  <a:pt x="13423" y="280"/>
                </a:cubicBezTo>
                <a:cubicBezTo>
                  <a:pt x="13416" y="269"/>
                  <a:pt x="13405" y="264"/>
                  <a:pt x="13388" y="264"/>
                </a:cubicBezTo>
                <a:cubicBezTo>
                  <a:pt x="13374" y="264"/>
                  <a:pt x="13362" y="268"/>
                  <a:pt x="13354" y="276"/>
                </a:cubicBezTo>
                <a:cubicBezTo>
                  <a:pt x="13345" y="283"/>
                  <a:pt x="13341" y="294"/>
                  <a:pt x="13341" y="306"/>
                </a:cubicBezTo>
                <a:cubicBezTo>
                  <a:pt x="13341" y="329"/>
                  <a:pt x="13362" y="349"/>
                  <a:pt x="13405" y="368"/>
                </a:cubicBezTo>
                <a:cubicBezTo>
                  <a:pt x="13411" y="371"/>
                  <a:pt x="13416" y="373"/>
                  <a:pt x="13419" y="374"/>
                </a:cubicBezTo>
                <a:cubicBezTo>
                  <a:pt x="13477" y="400"/>
                  <a:pt x="13516" y="426"/>
                  <a:pt x="13536" y="451"/>
                </a:cubicBezTo>
                <a:cubicBezTo>
                  <a:pt x="13556" y="475"/>
                  <a:pt x="13565" y="508"/>
                  <a:pt x="13565" y="548"/>
                </a:cubicBezTo>
                <a:cubicBezTo>
                  <a:pt x="13565" y="599"/>
                  <a:pt x="13550" y="639"/>
                  <a:pt x="13518" y="667"/>
                </a:cubicBezTo>
                <a:cubicBezTo>
                  <a:pt x="13486" y="695"/>
                  <a:pt x="13441" y="710"/>
                  <a:pt x="13382" y="710"/>
                </a:cubicBezTo>
                <a:cubicBezTo>
                  <a:pt x="13326" y="710"/>
                  <a:pt x="13282" y="695"/>
                  <a:pt x="13251" y="667"/>
                </a:cubicBezTo>
                <a:cubicBezTo>
                  <a:pt x="13220" y="638"/>
                  <a:pt x="13205" y="598"/>
                  <a:pt x="13205" y="547"/>
                </a:cubicBezTo>
                <a:lnTo>
                  <a:pt x="13205" y="534"/>
                </a:lnTo>
                <a:close/>
                <a:moveTo>
                  <a:pt x="13874" y="694"/>
                </a:moveTo>
                <a:cubicBezTo>
                  <a:pt x="13857" y="698"/>
                  <a:pt x="13841" y="700"/>
                  <a:pt x="13829" y="702"/>
                </a:cubicBezTo>
                <a:cubicBezTo>
                  <a:pt x="13816" y="703"/>
                  <a:pt x="13805" y="704"/>
                  <a:pt x="13795" y="704"/>
                </a:cubicBezTo>
                <a:cubicBezTo>
                  <a:pt x="13767" y="704"/>
                  <a:pt x="13743" y="700"/>
                  <a:pt x="13723" y="691"/>
                </a:cubicBezTo>
                <a:cubicBezTo>
                  <a:pt x="13703" y="681"/>
                  <a:pt x="13689" y="668"/>
                  <a:pt x="13679" y="651"/>
                </a:cubicBezTo>
                <a:cubicBezTo>
                  <a:pt x="13673" y="639"/>
                  <a:pt x="13669" y="624"/>
                  <a:pt x="13666" y="607"/>
                </a:cubicBezTo>
                <a:cubicBezTo>
                  <a:pt x="13664" y="589"/>
                  <a:pt x="13662" y="562"/>
                  <a:pt x="13662" y="525"/>
                </a:cubicBezTo>
                <a:lnTo>
                  <a:pt x="13662" y="462"/>
                </a:lnTo>
                <a:lnTo>
                  <a:pt x="13662" y="291"/>
                </a:lnTo>
                <a:lnTo>
                  <a:pt x="13607" y="291"/>
                </a:lnTo>
                <a:lnTo>
                  <a:pt x="13607" y="185"/>
                </a:lnTo>
                <a:lnTo>
                  <a:pt x="13662" y="185"/>
                </a:lnTo>
                <a:lnTo>
                  <a:pt x="13662" y="44"/>
                </a:lnTo>
                <a:lnTo>
                  <a:pt x="13806" y="44"/>
                </a:lnTo>
                <a:lnTo>
                  <a:pt x="13806" y="185"/>
                </a:lnTo>
                <a:lnTo>
                  <a:pt x="13874" y="185"/>
                </a:lnTo>
                <a:lnTo>
                  <a:pt x="13874" y="291"/>
                </a:lnTo>
                <a:lnTo>
                  <a:pt x="13806" y="291"/>
                </a:lnTo>
                <a:lnTo>
                  <a:pt x="13806" y="499"/>
                </a:lnTo>
                <a:cubicBezTo>
                  <a:pt x="13806" y="544"/>
                  <a:pt x="13809" y="571"/>
                  <a:pt x="13816" y="581"/>
                </a:cubicBezTo>
                <a:cubicBezTo>
                  <a:pt x="13822" y="591"/>
                  <a:pt x="13835" y="597"/>
                  <a:pt x="13853" y="597"/>
                </a:cubicBezTo>
                <a:cubicBezTo>
                  <a:pt x="13857" y="597"/>
                  <a:pt x="13862" y="596"/>
                  <a:pt x="13869" y="595"/>
                </a:cubicBezTo>
                <a:cubicBezTo>
                  <a:pt x="13871" y="595"/>
                  <a:pt x="13873" y="595"/>
                  <a:pt x="13874" y="595"/>
                </a:cubicBezTo>
                <a:lnTo>
                  <a:pt x="13874" y="694"/>
                </a:lnTo>
                <a:close/>
                <a:moveTo>
                  <a:pt x="14183" y="517"/>
                </a:moveTo>
                <a:lnTo>
                  <a:pt x="14317" y="517"/>
                </a:lnTo>
                <a:lnTo>
                  <a:pt x="14317" y="530"/>
                </a:lnTo>
                <a:cubicBezTo>
                  <a:pt x="14317" y="590"/>
                  <a:pt x="14301" y="634"/>
                  <a:pt x="14270" y="664"/>
                </a:cubicBezTo>
                <a:cubicBezTo>
                  <a:pt x="14239" y="695"/>
                  <a:pt x="14192" y="710"/>
                  <a:pt x="14130" y="710"/>
                </a:cubicBezTo>
                <a:cubicBezTo>
                  <a:pt x="14099" y="710"/>
                  <a:pt x="14071" y="705"/>
                  <a:pt x="14046" y="696"/>
                </a:cubicBezTo>
                <a:cubicBezTo>
                  <a:pt x="14020" y="688"/>
                  <a:pt x="14001" y="675"/>
                  <a:pt x="13986" y="660"/>
                </a:cubicBezTo>
                <a:cubicBezTo>
                  <a:pt x="13971" y="642"/>
                  <a:pt x="13959" y="618"/>
                  <a:pt x="13952" y="588"/>
                </a:cubicBezTo>
                <a:cubicBezTo>
                  <a:pt x="13946" y="558"/>
                  <a:pt x="13942" y="511"/>
                  <a:pt x="13942" y="446"/>
                </a:cubicBezTo>
                <a:cubicBezTo>
                  <a:pt x="13942" y="374"/>
                  <a:pt x="13946" y="323"/>
                  <a:pt x="13953" y="295"/>
                </a:cubicBezTo>
                <a:cubicBezTo>
                  <a:pt x="13960" y="266"/>
                  <a:pt x="13971" y="243"/>
                  <a:pt x="13988" y="224"/>
                </a:cubicBezTo>
                <a:cubicBezTo>
                  <a:pt x="14004" y="207"/>
                  <a:pt x="14025" y="194"/>
                  <a:pt x="14050" y="185"/>
                </a:cubicBezTo>
                <a:cubicBezTo>
                  <a:pt x="14075" y="176"/>
                  <a:pt x="14103" y="172"/>
                  <a:pt x="14136" y="172"/>
                </a:cubicBezTo>
                <a:cubicBezTo>
                  <a:pt x="14170" y="172"/>
                  <a:pt x="14199" y="176"/>
                  <a:pt x="14223" y="186"/>
                </a:cubicBezTo>
                <a:cubicBezTo>
                  <a:pt x="14248" y="196"/>
                  <a:pt x="14268" y="210"/>
                  <a:pt x="14283" y="229"/>
                </a:cubicBezTo>
                <a:cubicBezTo>
                  <a:pt x="14296" y="244"/>
                  <a:pt x="14305" y="263"/>
                  <a:pt x="14311" y="286"/>
                </a:cubicBezTo>
                <a:cubicBezTo>
                  <a:pt x="14316" y="308"/>
                  <a:pt x="14319" y="345"/>
                  <a:pt x="14319" y="398"/>
                </a:cubicBezTo>
                <a:lnTo>
                  <a:pt x="14319" y="460"/>
                </a:lnTo>
                <a:lnTo>
                  <a:pt x="14087" y="460"/>
                </a:lnTo>
                <a:cubicBezTo>
                  <a:pt x="14087" y="462"/>
                  <a:pt x="14086" y="463"/>
                  <a:pt x="14086" y="466"/>
                </a:cubicBezTo>
                <a:cubicBezTo>
                  <a:pt x="14085" y="487"/>
                  <a:pt x="14085" y="502"/>
                  <a:pt x="14085" y="511"/>
                </a:cubicBezTo>
                <a:cubicBezTo>
                  <a:pt x="14085" y="547"/>
                  <a:pt x="14089" y="572"/>
                  <a:pt x="14096" y="586"/>
                </a:cubicBezTo>
                <a:cubicBezTo>
                  <a:pt x="14104" y="600"/>
                  <a:pt x="14117" y="607"/>
                  <a:pt x="14136" y="607"/>
                </a:cubicBezTo>
                <a:cubicBezTo>
                  <a:pt x="14152" y="607"/>
                  <a:pt x="14164" y="601"/>
                  <a:pt x="14172" y="590"/>
                </a:cubicBezTo>
                <a:cubicBezTo>
                  <a:pt x="14180" y="580"/>
                  <a:pt x="14185" y="563"/>
                  <a:pt x="14185" y="542"/>
                </a:cubicBezTo>
                <a:cubicBezTo>
                  <a:pt x="14185" y="537"/>
                  <a:pt x="14184" y="531"/>
                  <a:pt x="14183" y="521"/>
                </a:cubicBezTo>
                <a:cubicBezTo>
                  <a:pt x="14183" y="520"/>
                  <a:pt x="14183" y="518"/>
                  <a:pt x="14183" y="517"/>
                </a:cubicBezTo>
                <a:close/>
                <a:moveTo>
                  <a:pt x="14090" y="371"/>
                </a:moveTo>
                <a:lnTo>
                  <a:pt x="14186" y="371"/>
                </a:lnTo>
                <a:cubicBezTo>
                  <a:pt x="14186" y="371"/>
                  <a:pt x="14186" y="370"/>
                  <a:pt x="14186" y="369"/>
                </a:cubicBezTo>
                <a:cubicBezTo>
                  <a:pt x="14188" y="356"/>
                  <a:pt x="14188" y="347"/>
                  <a:pt x="14188" y="341"/>
                </a:cubicBezTo>
                <a:cubicBezTo>
                  <a:pt x="14188" y="317"/>
                  <a:pt x="14184" y="298"/>
                  <a:pt x="14176" y="286"/>
                </a:cubicBezTo>
                <a:cubicBezTo>
                  <a:pt x="14168" y="274"/>
                  <a:pt x="14155" y="268"/>
                  <a:pt x="14138" y="268"/>
                </a:cubicBezTo>
                <a:cubicBezTo>
                  <a:pt x="14121" y="268"/>
                  <a:pt x="14108" y="274"/>
                  <a:pt x="14101" y="286"/>
                </a:cubicBezTo>
                <a:cubicBezTo>
                  <a:pt x="14093" y="297"/>
                  <a:pt x="14090" y="317"/>
                  <a:pt x="14090" y="343"/>
                </a:cubicBezTo>
                <a:cubicBezTo>
                  <a:pt x="14090" y="351"/>
                  <a:pt x="14090" y="356"/>
                  <a:pt x="14090" y="360"/>
                </a:cubicBezTo>
                <a:cubicBezTo>
                  <a:pt x="14090" y="365"/>
                  <a:pt x="14090" y="368"/>
                  <a:pt x="14090" y="37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Freeform 53"/>
          <p:cNvSpPr>
            <a:spLocks noEditPoints="1"/>
          </p:cNvSpPr>
          <p:nvPr userDrawn="1"/>
        </p:nvSpPr>
        <p:spPr bwMode="auto">
          <a:xfrm>
            <a:off x="8597900" y="4125913"/>
            <a:ext cx="182563" cy="98425"/>
          </a:xfrm>
          <a:custGeom>
            <a:avLst/>
            <a:gdLst>
              <a:gd name="T0" fmla="*/ 0 w 1004"/>
              <a:gd name="T1" fmla="*/ 524 h 538"/>
              <a:gd name="T2" fmla="*/ 0 w 1004"/>
              <a:gd name="T3" fmla="*/ 13 h 538"/>
              <a:gd name="T4" fmla="*/ 127 w 1004"/>
              <a:gd name="T5" fmla="*/ 13 h 538"/>
              <a:gd name="T6" fmla="*/ 127 w 1004"/>
              <a:gd name="T7" fmla="*/ 74 h 538"/>
              <a:gd name="T8" fmla="*/ 178 w 1004"/>
              <a:gd name="T9" fmla="*/ 20 h 538"/>
              <a:gd name="T10" fmla="*/ 245 w 1004"/>
              <a:gd name="T11" fmla="*/ 3 h 538"/>
              <a:gd name="T12" fmla="*/ 305 w 1004"/>
              <a:gd name="T13" fmla="*/ 21 h 538"/>
              <a:gd name="T14" fmla="*/ 344 w 1004"/>
              <a:gd name="T15" fmla="*/ 74 h 538"/>
              <a:gd name="T16" fmla="*/ 396 w 1004"/>
              <a:gd name="T17" fmla="*/ 20 h 538"/>
              <a:gd name="T18" fmla="*/ 462 w 1004"/>
              <a:gd name="T19" fmla="*/ 3 h 538"/>
              <a:gd name="T20" fmla="*/ 546 w 1004"/>
              <a:gd name="T21" fmla="*/ 43 h 538"/>
              <a:gd name="T22" fmla="*/ 572 w 1004"/>
              <a:gd name="T23" fmla="*/ 168 h 538"/>
              <a:gd name="T24" fmla="*/ 572 w 1004"/>
              <a:gd name="T25" fmla="*/ 524 h 538"/>
              <a:gd name="T26" fmla="*/ 435 w 1004"/>
              <a:gd name="T27" fmla="*/ 524 h 538"/>
              <a:gd name="T28" fmla="*/ 435 w 1004"/>
              <a:gd name="T29" fmla="*/ 201 h 538"/>
              <a:gd name="T30" fmla="*/ 428 w 1004"/>
              <a:gd name="T31" fmla="*/ 131 h 538"/>
              <a:gd name="T32" fmla="*/ 401 w 1004"/>
              <a:gd name="T33" fmla="*/ 117 h 538"/>
              <a:gd name="T34" fmla="*/ 365 w 1004"/>
              <a:gd name="T35" fmla="*/ 141 h 538"/>
              <a:gd name="T36" fmla="*/ 352 w 1004"/>
              <a:gd name="T37" fmla="*/ 205 h 538"/>
              <a:gd name="T38" fmla="*/ 352 w 1004"/>
              <a:gd name="T39" fmla="*/ 524 h 538"/>
              <a:gd name="T40" fmla="*/ 218 w 1004"/>
              <a:gd name="T41" fmla="*/ 524 h 538"/>
              <a:gd name="T42" fmla="*/ 218 w 1004"/>
              <a:gd name="T43" fmla="*/ 201 h 538"/>
              <a:gd name="T44" fmla="*/ 211 w 1004"/>
              <a:gd name="T45" fmla="*/ 131 h 538"/>
              <a:gd name="T46" fmla="*/ 184 w 1004"/>
              <a:gd name="T47" fmla="*/ 117 h 538"/>
              <a:gd name="T48" fmla="*/ 148 w 1004"/>
              <a:gd name="T49" fmla="*/ 141 h 538"/>
              <a:gd name="T50" fmla="*/ 135 w 1004"/>
              <a:gd name="T51" fmla="*/ 205 h 538"/>
              <a:gd name="T52" fmla="*/ 135 w 1004"/>
              <a:gd name="T53" fmla="*/ 524 h 538"/>
              <a:gd name="T54" fmla="*/ 0 w 1004"/>
              <a:gd name="T55" fmla="*/ 524 h 538"/>
              <a:gd name="T56" fmla="*/ 644 w 1004"/>
              <a:gd name="T57" fmla="*/ 362 h 538"/>
              <a:gd name="T58" fmla="*/ 771 w 1004"/>
              <a:gd name="T59" fmla="*/ 363 h 538"/>
              <a:gd name="T60" fmla="*/ 787 w 1004"/>
              <a:gd name="T61" fmla="*/ 421 h 538"/>
              <a:gd name="T62" fmla="*/ 826 w 1004"/>
              <a:gd name="T63" fmla="*/ 439 h 538"/>
              <a:gd name="T64" fmla="*/ 861 w 1004"/>
              <a:gd name="T65" fmla="*/ 426 h 538"/>
              <a:gd name="T66" fmla="*/ 875 w 1004"/>
              <a:gd name="T67" fmla="*/ 394 h 538"/>
              <a:gd name="T68" fmla="*/ 866 w 1004"/>
              <a:gd name="T69" fmla="*/ 366 h 538"/>
              <a:gd name="T70" fmla="*/ 823 w 1004"/>
              <a:gd name="T71" fmla="*/ 339 h 538"/>
              <a:gd name="T72" fmla="*/ 801 w 1004"/>
              <a:gd name="T73" fmla="*/ 328 h 538"/>
              <a:gd name="T74" fmla="*/ 694 w 1004"/>
              <a:gd name="T75" fmla="*/ 261 h 538"/>
              <a:gd name="T76" fmla="*/ 660 w 1004"/>
              <a:gd name="T77" fmla="*/ 212 h 538"/>
              <a:gd name="T78" fmla="*/ 649 w 1004"/>
              <a:gd name="T79" fmla="*/ 152 h 538"/>
              <a:gd name="T80" fmla="*/ 696 w 1004"/>
              <a:gd name="T81" fmla="*/ 41 h 538"/>
              <a:gd name="T82" fmla="*/ 825 w 1004"/>
              <a:gd name="T83" fmla="*/ 0 h 538"/>
              <a:gd name="T84" fmla="*/ 954 w 1004"/>
              <a:gd name="T85" fmla="*/ 40 h 538"/>
              <a:gd name="T86" fmla="*/ 999 w 1004"/>
              <a:gd name="T87" fmla="*/ 154 h 538"/>
              <a:gd name="T88" fmla="*/ 999 w 1004"/>
              <a:gd name="T89" fmla="*/ 163 h 538"/>
              <a:gd name="T90" fmla="*/ 874 w 1004"/>
              <a:gd name="T91" fmla="*/ 163 h 538"/>
              <a:gd name="T92" fmla="*/ 862 w 1004"/>
              <a:gd name="T93" fmla="*/ 108 h 538"/>
              <a:gd name="T94" fmla="*/ 827 w 1004"/>
              <a:gd name="T95" fmla="*/ 92 h 538"/>
              <a:gd name="T96" fmla="*/ 793 w 1004"/>
              <a:gd name="T97" fmla="*/ 104 h 538"/>
              <a:gd name="T98" fmla="*/ 780 w 1004"/>
              <a:gd name="T99" fmla="*/ 134 h 538"/>
              <a:gd name="T100" fmla="*/ 844 w 1004"/>
              <a:gd name="T101" fmla="*/ 196 h 538"/>
              <a:gd name="T102" fmla="*/ 858 w 1004"/>
              <a:gd name="T103" fmla="*/ 202 h 538"/>
              <a:gd name="T104" fmla="*/ 975 w 1004"/>
              <a:gd name="T105" fmla="*/ 279 h 538"/>
              <a:gd name="T106" fmla="*/ 1004 w 1004"/>
              <a:gd name="T107" fmla="*/ 376 h 538"/>
              <a:gd name="T108" fmla="*/ 957 w 1004"/>
              <a:gd name="T109" fmla="*/ 495 h 538"/>
              <a:gd name="T110" fmla="*/ 821 w 1004"/>
              <a:gd name="T111" fmla="*/ 538 h 538"/>
              <a:gd name="T112" fmla="*/ 690 w 1004"/>
              <a:gd name="T113" fmla="*/ 495 h 538"/>
              <a:gd name="T114" fmla="*/ 644 w 1004"/>
              <a:gd name="T115" fmla="*/ 375 h 538"/>
              <a:gd name="T116" fmla="*/ 644 w 1004"/>
              <a:gd name="T117" fmla="*/ 36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4" h="538">
                <a:moveTo>
                  <a:pt x="0" y="524"/>
                </a:moveTo>
                <a:lnTo>
                  <a:pt x="0" y="13"/>
                </a:lnTo>
                <a:lnTo>
                  <a:pt x="127" y="13"/>
                </a:lnTo>
                <a:lnTo>
                  <a:pt x="127" y="74"/>
                </a:lnTo>
                <a:cubicBezTo>
                  <a:pt x="142" y="49"/>
                  <a:pt x="159" y="32"/>
                  <a:pt x="178" y="20"/>
                </a:cubicBezTo>
                <a:cubicBezTo>
                  <a:pt x="197" y="9"/>
                  <a:pt x="219" y="3"/>
                  <a:pt x="245" y="3"/>
                </a:cubicBezTo>
                <a:cubicBezTo>
                  <a:pt x="268" y="3"/>
                  <a:pt x="288" y="9"/>
                  <a:pt x="305" y="21"/>
                </a:cubicBezTo>
                <a:cubicBezTo>
                  <a:pt x="322" y="33"/>
                  <a:pt x="335" y="51"/>
                  <a:pt x="344" y="74"/>
                </a:cubicBezTo>
                <a:cubicBezTo>
                  <a:pt x="359" y="50"/>
                  <a:pt x="377" y="32"/>
                  <a:pt x="396" y="20"/>
                </a:cubicBezTo>
                <a:cubicBezTo>
                  <a:pt x="415" y="9"/>
                  <a:pt x="437" y="3"/>
                  <a:pt x="462" y="3"/>
                </a:cubicBezTo>
                <a:cubicBezTo>
                  <a:pt x="500" y="3"/>
                  <a:pt x="528" y="16"/>
                  <a:pt x="546" y="43"/>
                </a:cubicBezTo>
                <a:cubicBezTo>
                  <a:pt x="563" y="69"/>
                  <a:pt x="572" y="111"/>
                  <a:pt x="572" y="168"/>
                </a:cubicBezTo>
                <a:lnTo>
                  <a:pt x="572" y="524"/>
                </a:lnTo>
                <a:lnTo>
                  <a:pt x="435" y="524"/>
                </a:lnTo>
                <a:lnTo>
                  <a:pt x="435" y="201"/>
                </a:lnTo>
                <a:cubicBezTo>
                  <a:pt x="435" y="164"/>
                  <a:pt x="433" y="141"/>
                  <a:pt x="428" y="131"/>
                </a:cubicBezTo>
                <a:cubicBezTo>
                  <a:pt x="422" y="122"/>
                  <a:pt x="414" y="117"/>
                  <a:pt x="401" y="117"/>
                </a:cubicBezTo>
                <a:cubicBezTo>
                  <a:pt x="386" y="117"/>
                  <a:pt x="374" y="125"/>
                  <a:pt x="365" y="141"/>
                </a:cubicBezTo>
                <a:cubicBezTo>
                  <a:pt x="356" y="156"/>
                  <a:pt x="352" y="178"/>
                  <a:pt x="352" y="205"/>
                </a:cubicBezTo>
                <a:lnTo>
                  <a:pt x="352" y="524"/>
                </a:lnTo>
                <a:lnTo>
                  <a:pt x="218" y="524"/>
                </a:lnTo>
                <a:lnTo>
                  <a:pt x="218" y="201"/>
                </a:lnTo>
                <a:cubicBezTo>
                  <a:pt x="218" y="164"/>
                  <a:pt x="216" y="141"/>
                  <a:pt x="211" y="131"/>
                </a:cubicBezTo>
                <a:cubicBezTo>
                  <a:pt x="206" y="122"/>
                  <a:pt x="197" y="117"/>
                  <a:pt x="184" y="117"/>
                </a:cubicBezTo>
                <a:cubicBezTo>
                  <a:pt x="169" y="117"/>
                  <a:pt x="157" y="125"/>
                  <a:pt x="148" y="141"/>
                </a:cubicBezTo>
                <a:cubicBezTo>
                  <a:pt x="139" y="156"/>
                  <a:pt x="135" y="178"/>
                  <a:pt x="135" y="205"/>
                </a:cubicBezTo>
                <a:lnTo>
                  <a:pt x="135" y="524"/>
                </a:lnTo>
                <a:lnTo>
                  <a:pt x="0" y="524"/>
                </a:lnTo>
                <a:close/>
                <a:moveTo>
                  <a:pt x="644" y="362"/>
                </a:moveTo>
                <a:lnTo>
                  <a:pt x="771" y="363"/>
                </a:lnTo>
                <a:cubicBezTo>
                  <a:pt x="773" y="389"/>
                  <a:pt x="778" y="408"/>
                  <a:pt x="787" y="421"/>
                </a:cubicBezTo>
                <a:cubicBezTo>
                  <a:pt x="796" y="433"/>
                  <a:pt x="809" y="439"/>
                  <a:pt x="826" y="439"/>
                </a:cubicBezTo>
                <a:cubicBezTo>
                  <a:pt x="841" y="439"/>
                  <a:pt x="852" y="435"/>
                  <a:pt x="861" y="426"/>
                </a:cubicBezTo>
                <a:cubicBezTo>
                  <a:pt x="871" y="418"/>
                  <a:pt x="875" y="407"/>
                  <a:pt x="875" y="394"/>
                </a:cubicBezTo>
                <a:cubicBezTo>
                  <a:pt x="875" y="383"/>
                  <a:pt x="872" y="373"/>
                  <a:pt x="866" y="366"/>
                </a:cubicBezTo>
                <a:cubicBezTo>
                  <a:pt x="859" y="358"/>
                  <a:pt x="845" y="349"/>
                  <a:pt x="823" y="339"/>
                </a:cubicBezTo>
                <a:cubicBezTo>
                  <a:pt x="819" y="336"/>
                  <a:pt x="811" y="333"/>
                  <a:pt x="801" y="328"/>
                </a:cubicBezTo>
                <a:cubicBezTo>
                  <a:pt x="750" y="304"/>
                  <a:pt x="714" y="282"/>
                  <a:pt x="694" y="261"/>
                </a:cubicBezTo>
                <a:cubicBezTo>
                  <a:pt x="679" y="247"/>
                  <a:pt x="668" y="231"/>
                  <a:pt x="660" y="212"/>
                </a:cubicBezTo>
                <a:cubicBezTo>
                  <a:pt x="653" y="193"/>
                  <a:pt x="649" y="173"/>
                  <a:pt x="649" y="152"/>
                </a:cubicBezTo>
                <a:cubicBezTo>
                  <a:pt x="649" y="106"/>
                  <a:pt x="665" y="69"/>
                  <a:pt x="696" y="41"/>
                </a:cubicBezTo>
                <a:cubicBezTo>
                  <a:pt x="728" y="13"/>
                  <a:pt x="771" y="0"/>
                  <a:pt x="825" y="0"/>
                </a:cubicBezTo>
                <a:cubicBezTo>
                  <a:pt x="880" y="0"/>
                  <a:pt x="924" y="13"/>
                  <a:pt x="954" y="40"/>
                </a:cubicBezTo>
                <a:cubicBezTo>
                  <a:pt x="984" y="66"/>
                  <a:pt x="999" y="104"/>
                  <a:pt x="999" y="154"/>
                </a:cubicBezTo>
                <a:lnTo>
                  <a:pt x="999" y="163"/>
                </a:lnTo>
                <a:lnTo>
                  <a:pt x="874" y="163"/>
                </a:lnTo>
                <a:cubicBezTo>
                  <a:pt x="874" y="137"/>
                  <a:pt x="870" y="119"/>
                  <a:pt x="862" y="108"/>
                </a:cubicBezTo>
                <a:cubicBezTo>
                  <a:pt x="855" y="97"/>
                  <a:pt x="844" y="92"/>
                  <a:pt x="827" y="92"/>
                </a:cubicBezTo>
                <a:cubicBezTo>
                  <a:pt x="813" y="92"/>
                  <a:pt x="802" y="96"/>
                  <a:pt x="793" y="104"/>
                </a:cubicBezTo>
                <a:cubicBezTo>
                  <a:pt x="784" y="111"/>
                  <a:pt x="780" y="122"/>
                  <a:pt x="780" y="134"/>
                </a:cubicBezTo>
                <a:cubicBezTo>
                  <a:pt x="780" y="157"/>
                  <a:pt x="802" y="177"/>
                  <a:pt x="844" y="196"/>
                </a:cubicBezTo>
                <a:cubicBezTo>
                  <a:pt x="850" y="199"/>
                  <a:pt x="855" y="201"/>
                  <a:pt x="858" y="202"/>
                </a:cubicBezTo>
                <a:cubicBezTo>
                  <a:pt x="916" y="228"/>
                  <a:pt x="955" y="254"/>
                  <a:pt x="975" y="279"/>
                </a:cubicBezTo>
                <a:cubicBezTo>
                  <a:pt x="995" y="303"/>
                  <a:pt x="1004" y="336"/>
                  <a:pt x="1004" y="376"/>
                </a:cubicBezTo>
                <a:cubicBezTo>
                  <a:pt x="1004" y="427"/>
                  <a:pt x="989" y="467"/>
                  <a:pt x="957" y="495"/>
                </a:cubicBezTo>
                <a:cubicBezTo>
                  <a:pt x="925" y="523"/>
                  <a:pt x="880" y="538"/>
                  <a:pt x="821" y="538"/>
                </a:cubicBezTo>
                <a:cubicBezTo>
                  <a:pt x="765" y="538"/>
                  <a:pt x="721" y="523"/>
                  <a:pt x="690" y="495"/>
                </a:cubicBezTo>
                <a:cubicBezTo>
                  <a:pt x="659" y="466"/>
                  <a:pt x="644" y="426"/>
                  <a:pt x="644" y="375"/>
                </a:cubicBezTo>
                <a:lnTo>
                  <a:pt x="644" y="36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72" name="Group 48"/>
          <p:cNvGrpSpPr>
            <a:grpSpLocks noChangeAspect="1"/>
          </p:cNvGrpSpPr>
          <p:nvPr userDrawn="1"/>
        </p:nvGrpSpPr>
        <p:grpSpPr bwMode="auto">
          <a:xfrm>
            <a:off x="838200" y="841182"/>
            <a:ext cx="4212000" cy="1152134"/>
            <a:chOff x="543" y="528"/>
            <a:chExt cx="2698" cy="738"/>
          </a:xfrm>
        </p:grpSpPr>
        <p:sp>
          <p:nvSpPr>
            <p:cNvPr id="3073" name="AutoShape 47"/>
            <p:cNvSpPr>
              <a:spLocks noChangeAspect="1" noChangeArrowheads="1" noTextEdit="1"/>
            </p:cNvSpPr>
            <p:nvPr userDrawn="1"/>
          </p:nvSpPr>
          <p:spPr bwMode="auto">
            <a:xfrm>
              <a:off x="543" y="528"/>
              <a:ext cx="269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Freeform 49"/>
            <p:cNvSpPr>
              <a:spLocks/>
            </p:cNvSpPr>
            <p:nvPr userDrawn="1"/>
          </p:nvSpPr>
          <p:spPr bwMode="auto">
            <a:xfrm>
              <a:off x="546" y="1130"/>
              <a:ext cx="78" cy="103"/>
            </a:xfrm>
            <a:custGeom>
              <a:avLst/>
              <a:gdLst>
                <a:gd name="T0" fmla="*/ 203 w 1144"/>
                <a:gd name="T1" fmla="*/ 1502 h 1502"/>
                <a:gd name="T2" fmla="*/ 387 w 1144"/>
                <a:gd name="T3" fmla="*/ 1502 h 1502"/>
                <a:gd name="T4" fmla="*/ 669 w 1144"/>
                <a:gd name="T5" fmla="*/ 147 h 1502"/>
                <a:gd name="T6" fmla="*/ 1112 w 1144"/>
                <a:gd name="T7" fmla="*/ 147 h 1502"/>
                <a:gd name="T8" fmla="*/ 1144 w 1144"/>
                <a:gd name="T9" fmla="*/ 0 h 1502"/>
                <a:gd name="T10" fmla="*/ 32 w 1144"/>
                <a:gd name="T11" fmla="*/ 0 h 1502"/>
                <a:gd name="T12" fmla="*/ 0 w 1144"/>
                <a:gd name="T13" fmla="*/ 147 h 1502"/>
                <a:gd name="T14" fmla="*/ 484 w 1144"/>
                <a:gd name="T15" fmla="*/ 147 h 1502"/>
                <a:gd name="T16" fmla="*/ 203 w 1144"/>
                <a:gd name="T17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502">
                  <a:moveTo>
                    <a:pt x="203" y="1502"/>
                  </a:moveTo>
                  <a:lnTo>
                    <a:pt x="387" y="1502"/>
                  </a:lnTo>
                  <a:lnTo>
                    <a:pt x="669" y="147"/>
                  </a:lnTo>
                  <a:lnTo>
                    <a:pt x="1112" y="147"/>
                  </a:lnTo>
                  <a:lnTo>
                    <a:pt x="1144" y="0"/>
                  </a:lnTo>
                  <a:lnTo>
                    <a:pt x="32" y="0"/>
                  </a:lnTo>
                  <a:lnTo>
                    <a:pt x="0" y="147"/>
                  </a:lnTo>
                  <a:lnTo>
                    <a:pt x="484" y="147"/>
                  </a:lnTo>
                  <a:lnTo>
                    <a:pt x="203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Freeform 50"/>
            <p:cNvSpPr>
              <a:spLocks noEditPoints="1"/>
            </p:cNvSpPr>
            <p:nvPr userDrawn="1"/>
          </p:nvSpPr>
          <p:spPr bwMode="auto">
            <a:xfrm>
              <a:off x="612" y="1157"/>
              <a:ext cx="63" cy="78"/>
            </a:xfrm>
            <a:custGeom>
              <a:avLst/>
              <a:gdLst>
                <a:gd name="T0" fmla="*/ 777 w 918"/>
                <a:gd name="T1" fmla="*/ 878 h 1146"/>
                <a:gd name="T2" fmla="*/ 446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2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7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2 w 918"/>
                <a:gd name="T31" fmla="*/ 116 h 1146"/>
                <a:gd name="T32" fmla="*/ 759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7" y="878"/>
                  </a:moveTo>
                  <a:cubicBezTo>
                    <a:pt x="608" y="984"/>
                    <a:pt x="544" y="1008"/>
                    <a:pt x="446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2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1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7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2" y="116"/>
                  </a:cubicBezTo>
                  <a:cubicBezTo>
                    <a:pt x="691" y="116"/>
                    <a:pt x="759" y="204"/>
                    <a:pt x="759" y="357"/>
                  </a:cubicBezTo>
                  <a:cubicBezTo>
                    <a:pt x="759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Freeform 51"/>
            <p:cNvSpPr>
              <a:spLocks/>
            </p:cNvSpPr>
            <p:nvPr userDrawn="1"/>
          </p:nvSpPr>
          <p:spPr bwMode="auto">
            <a:xfrm>
              <a:off x="689" y="1157"/>
              <a:ext cx="63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7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1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4" y="981"/>
                    <a:pt x="547" y="1013"/>
                    <a:pt x="443" y="1013"/>
                  </a:cubicBezTo>
                  <a:cubicBezTo>
                    <a:pt x="288" y="1013"/>
                    <a:pt x="177" y="889"/>
                    <a:pt x="177" y="714"/>
                  </a:cubicBezTo>
                  <a:cubicBezTo>
                    <a:pt x="177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8" y="4"/>
                    <a:pt x="812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1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Freeform 52"/>
            <p:cNvSpPr>
              <a:spLocks/>
            </p:cNvSpPr>
            <p:nvPr userDrawn="1"/>
          </p:nvSpPr>
          <p:spPr bwMode="auto">
            <a:xfrm>
              <a:off x="75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5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Freeform 53"/>
            <p:cNvSpPr>
              <a:spLocks/>
            </p:cNvSpPr>
            <p:nvPr userDrawn="1"/>
          </p:nvSpPr>
          <p:spPr bwMode="auto">
            <a:xfrm>
              <a:off x="843" y="1157"/>
              <a:ext cx="70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6 w 1025"/>
                <a:gd name="T5" fmla="*/ 375 h 1114"/>
                <a:gd name="T6" fmla="*/ 727 w 1025"/>
                <a:gd name="T7" fmla="*/ 139 h 1114"/>
                <a:gd name="T8" fmla="*/ 844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6 w 1025"/>
                <a:gd name="T25" fmla="*/ 31 h 1114"/>
                <a:gd name="T26" fmla="*/ 225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6" y="375"/>
                  </a:lnTo>
                  <a:cubicBezTo>
                    <a:pt x="495" y="220"/>
                    <a:pt x="635" y="139"/>
                    <a:pt x="727" y="139"/>
                  </a:cubicBezTo>
                  <a:cubicBezTo>
                    <a:pt x="799" y="139"/>
                    <a:pt x="844" y="186"/>
                    <a:pt x="844" y="261"/>
                  </a:cubicBezTo>
                  <a:cubicBezTo>
                    <a:pt x="844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8" y="0"/>
                    <a:pt x="527" y="65"/>
                    <a:pt x="338" y="240"/>
                  </a:cubicBezTo>
                  <a:lnTo>
                    <a:pt x="396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Freeform 54"/>
            <p:cNvSpPr>
              <a:spLocks noEditPoints="1"/>
            </p:cNvSpPr>
            <p:nvPr userDrawn="1"/>
          </p:nvSpPr>
          <p:spPr bwMode="auto">
            <a:xfrm>
              <a:off x="927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7 w 495"/>
                <a:gd name="T3" fmla="*/ 1509 h 1509"/>
                <a:gd name="T4" fmla="*/ 400 w 495"/>
                <a:gd name="T5" fmla="*/ 426 h 1509"/>
                <a:gd name="T6" fmla="*/ 224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7" y="1509"/>
                  </a:lnTo>
                  <a:lnTo>
                    <a:pt x="400" y="426"/>
                  </a:lnTo>
                  <a:lnTo>
                    <a:pt x="224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Freeform 55"/>
            <p:cNvSpPr>
              <a:spLocks/>
            </p:cNvSpPr>
            <p:nvPr userDrawn="1"/>
          </p:nvSpPr>
          <p:spPr bwMode="auto">
            <a:xfrm>
              <a:off x="962" y="1157"/>
              <a:ext cx="58" cy="78"/>
            </a:xfrm>
            <a:custGeom>
              <a:avLst/>
              <a:gdLst>
                <a:gd name="T0" fmla="*/ 0 w 845"/>
                <a:gd name="T1" fmla="*/ 1086 h 1147"/>
                <a:gd name="T2" fmla="*/ 284 w 845"/>
                <a:gd name="T3" fmla="*/ 1147 h 1147"/>
                <a:gd name="T4" fmla="*/ 719 w 845"/>
                <a:gd name="T5" fmla="*/ 813 h 1147"/>
                <a:gd name="T6" fmla="*/ 536 w 845"/>
                <a:gd name="T7" fmla="*/ 545 h 1147"/>
                <a:gd name="T8" fmla="*/ 426 w 845"/>
                <a:gd name="T9" fmla="*/ 482 h 1147"/>
                <a:gd name="T10" fmla="*/ 318 w 845"/>
                <a:gd name="T11" fmla="*/ 322 h 1147"/>
                <a:gd name="T12" fmla="*/ 568 w 845"/>
                <a:gd name="T13" fmla="*/ 127 h 1147"/>
                <a:gd name="T14" fmla="*/ 797 w 845"/>
                <a:gd name="T15" fmla="*/ 165 h 1147"/>
                <a:gd name="T16" fmla="*/ 845 w 845"/>
                <a:gd name="T17" fmla="*/ 46 h 1147"/>
                <a:gd name="T18" fmla="*/ 568 w 845"/>
                <a:gd name="T19" fmla="*/ 0 h 1147"/>
                <a:gd name="T20" fmla="*/ 144 w 845"/>
                <a:gd name="T21" fmla="*/ 331 h 1147"/>
                <a:gd name="T22" fmla="*/ 316 w 845"/>
                <a:gd name="T23" fmla="*/ 602 h 1147"/>
                <a:gd name="T24" fmla="*/ 394 w 845"/>
                <a:gd name="T25" fmla="*/ 644 h 1147"/>
                <a:gd name="T26" fmla="*/ 545 w 845"/>
                <a:gd name="T27" fmla="*/ 833 h 1147"/>
                <a:gd name="T28" fmla="*/ 286 w 845"/>
                <a:gd name="T29" fmla="*/ 1018 h 1147"/>
                <a:gd name="T30" fmla="*/ 54 w 845"/>
                <a:gd name="T31" fmla="*/ 967 h 1147"/>
                <a:gd name="T32" fmla="*/ 0 w 845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5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9" y="1016"/>
                    <a:pt x="719" y="813"/>
                  </a:cubicBezTo>
                  <a:cubicBezTo>
                    <a:pt x="719" y="705"/>
                    <a:pt x="656" y="613"/>
                    <a:pt x="536" y="545"/>
                  </a:cubicBezTo>
                  <a:lnTo>
                    <a:pt x="426" y="482"/>
                  </a:lnTo>
                  <a:cubicBezTo>
                    <a:pt x="354" y="442"/>
                    <a:pt x="318" y="388"/>
                    <a:pt x="318" y="322"/>
                  </a:cubicBezTo>
                  <a:cubicBezTo>
                    <a:pt x="318" y="203"/>
                    <a:pt x="417" y="127"/>
                    <a:pt x="568" y="127"/>
                  </a:cubicBezTo>
                  <a:cubicBezTo>
                    <a:pt x="649" y="127"/>
                    <a:pt x="716" y="138"/>
                    <a:pt x="797" y="165"/>
                  </a:cubicBezTo>
                  <a:lnTo>
                    <a:pt x="845" y="46"/>
                  </a:lnTo>
                  <a:cubicBezTo>
                    <a:pt x="741" y="14"/>
                    <a:pt x="660" y="0"/>
                    <a:pt x="568" y="0"/>
                  </a:cubicBezTo>
                  <a:cubicBezTo>
                    <a:pt x="316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6" y="602"/>
                  </a:cubicBezTo>
                  <a:lnTo>
                    <a:pt x="394" y="644"/>
                  </a:lnTo>
                  <a:cubicBezTo>
                    <a:pt x="505" y="708"/>
                    <a:pt x="545" y="757"/>
                    <a:pt x="545" y="833"/>
                  </a:cubicBezTo>
                  <a:cubicBezTo>
                    <a:pt x="545" y="944"/>
                    <a:pt x="442" y="1018"/>
                    <a:pt x="286" y="1018"/>
                  </a:cubicBezTo>
                  <a:cubicBezTo>
                    <a:pt x="208" y="1018"/>
                    <a:pt x="145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Freeform 56"/>
            <p:cNvSpPr>
              <a:spLocks/>
            </p:cNvSpPr>
            <p:nvPr userDrawn="1"/>
          </p:nvSpPr>
          <p:spPr bwMode="auto">
            <a:xfrm>
              <a:off x="1028" y="1157"/>
              <a:ext cx="64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8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2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5" y="981"/>
                    <a:pt x="547" y="1013"/>
                    <a:pt x="443" y="1013"/>
                  </a:cubicBezTo>
                  <a:cubicBezTo>
                    <a:pt x="288" y="1013"/>
                    <a:pt x="178" y="889"/>
                    <a:pt x="178" y="714"/>
                  </a:cubicBezTo>
                  <a:cubicBezTo>
                    <a:pt x="178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9" y="4"/>
                    <a:pt x="813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2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Freeform 57"/>
            <p:cNvSpPr>
              <a:spLocks/>
            </p:cNvSpPr>
            <p:nvPr userDrawn="1"/>
          </p:nvSpPr>
          <p:spPr bwMode="auto">
            <a:xfrm>
              <a:off x="109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6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Freeform 58"/>
            <p:cNvSpPr>
              <a:spLocks noEditPoints="1"/>
            </p:cNvSpPr>
            <p:nvPr userDrawn="1"/>
          </p:nvSpPr>
          <p:spPr bwMode="auto">
            <a:xfrm>
              <a:off x="1185" y="1157"/>
              <a:ext cx="63" cy="78"/>
            </a:xfrm>
            <a:custGeom>
              <a:avLst/>
              <a:gdLst>
                <a:gd name="T0" fmla="*/ 777 w 919"/>
                <a:gd name="T1" fmla="*/ 878 h 1146"/>
                <a:gd name="T2" fmla="*/ 446 w 919"/>
                <a:gd name="T3" fmla="*/ 1008 h 1146"/>
                <a:gd name="T4" fmla="*/ 169 w 919"/>
                <a:gd name="T5" fmla="*/ 702 h 1146"/>
                <a:gd name="T6" fmla="*/ 183 w 919"/>
                <a:gd name="T7" fmla="*/ 567 h 1146"/>
                <a:gd name="T8" fmla="*/ 912 w 919"/>
                <a:gd name="T9" fmla="*/ 567 h 1146"/>
                <a:gd name="T10" fmla="*/ 919 w 919"/>
                <a:gd name="T11" fmla="*/ 414 h 1146"/>
                <a:gd name="T12" fmla="*/ 579 w 919"/>
                <a:gd name="T13" fmla="*/ 0 h 1146"/>
                <a:gd name="T14" fmla="*/ 138 w 919"/>
                <a:gd name="T15" fmla="*/ 254 h 1146"/>
                <a:gd name="T16" fmla="*/ 0 w 919"/>
                <a:gd name="T17" fmla="*/ 684 h 1146"/>
                <a:gd name="T18" fmla="*/ 414 w 919"/>
                <a:gd name="T19" fmla="*/ 1146 h 1146"/>
                <a:gd name="T20" fmla="*/ 653 w 919"/>
                <a:gd name="T21" fmla="*/ 1089 h 1146"/>
                <a:gd name="T22" fmla="*/ 838 w 919"/>
                <a:gd name="T23" fmla="*/ 986 h 1146"/>
                <a:gd name="T24" fmla="*/ 777 w 919"/>
                <a:gd name="T25" fmla="*/ 878 h 1146"/>
                <a:gd name="T26" fmla="*/ 212 w 919"/>
                <a:gd name="T27" fmla="*/ 452 h 1146"/>
                <a:gd name="T28" fmla="*/ 306 w 919"/>
                <a:gd name="T29" fmla="*/ 270 h 1146"/>
                <a:gd name="T30" fmla="*/ 572 w 919"/>
                <a:gd name="T31" fmla="*/ 116 h 1146"/>
                <a:gd name="T32" fmla="*/ 759 w 919"/>
                <a:gd name="T33" fmla="*/ 357 h 1146"/>
                <a:gd name="T34" fmla="*/ 754 w 919"/>
                <a:gd name="T35" fmla="*/ 452 h 1146"/>
                <a:gd name="T36" fmla="*/ 212 w 919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9" h="1146">
                  <a:moveTo>
                    <a:pt x="777" y="878"/>
                  </a:moveTo>
                  <a:cubicBezTo>
                    <a:pt x="608" y="984"/>
                    <a:pt x="545" y="1008"/>
                    <a:pt x="446" y="1008"/>
                  </a:cubicBezTo>
                  <a:cubicBezTo>
                    <a:pt x="282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3" y="567"/>
                  </a:cubicBezTo>
                  <a:lnTo>
                    <a:pt x="912" y="567"/>
                  </a:lnTo>
                  <a:cubicBezTo>
                    <a:pt x="917" y="493"/>
                    <a:pt x="919" y="448"/>
                    <a:pt x="919" y="414"/>
                  </a:cubicBezTo>
                  <a:cubicBezTo>
                    <a:pt x="919" y="141"/>
                    <a:pt x="802" y="0"/>
                    <a:pt x="579" y="0"/>
                  </a:cubicBezTo>
                  <a:cubicBezTo>
                    <a:pt x="408" y="0"/>
                    <a:pt x="257" y="87"/>
                    <a:pt x="138" y="254"/>
                  </a:cubicBezTo>
                  <a:cubicBezTo>
                    <a:pt x="48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6" y="1146"/>
                    <a:pt x="581" y="1125"/>
                    <a:pt x="653" y="1089"/>
                  </a:cubicBezTo>
                  <a:cubicBezTo>
                    <a:pt x="703" y="1067"/>
                    <a:pt x="712" y="1062"/>
                    <a:pt x="838" y="986"/>
                  </a:cubicBezTo>
                  <a:lnTo>
                    <a:pt x="777" y="878"/>
                  </a:lnTo>
                  <a:close/>
                  <a:moveTo>
                    <a:pt x="212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9" y="173"/>
                    <a:pt x="475" y="116"/>
                    <a:pt x="572" y="116"/>
                  </a:cubicBezTo>
                  <a:cubicBezTo>
                    <a:pt x="692" y="116"/>
                    <a:pt x="759" y="204"/>
                    <a:pt x="759" y="357"/>
                  </a:cubicBezTo>
                  <a:cubicBezTo>
                    <a:pt x="759" y="373"/>
                    <a:pt x="757" y="416"/>
                    <a:pt x="754" y="452"/>
                  </a:cubicBezTo>
                  <a:lnTo>
                    <a:pt x="212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Freeform 59"/>
            <p:cNvSpPr>
              <a:spLocks/>
            </p:cNvSpPr>
            <p:nvPr userDrawn="1"/>
          </p:nvSpPr>
          <p:spPr bwMode="auto">
            <a:xfrm>
              <a:off x="1318" y="1130"/>
              <a:ext cx="94" cy="105"/>
            </a:xfrm>
            <a:custGeom>
              <a:avLst/>
              <a:gdLst>
                <a:gd name="T0" fmla="*/ 1363 w 1363"/>
                <a:gd name="T1" fmla="*/ 0 h 1534"/>
                <a:gd name="T2" fmla="*/ 1180 w 1363"/>
                <a:gd name="T3" fmla="*/ 0 h 1534"/>
                <a:gd name="T4" fmla="*/ 980 w 1363"/>
                <a:gd name="T5" fmla="*/ 966 h 1534"/>
                <a:gd name="T6" fmla="*/ 536 w 1363"/>
                <a:gd name="T7" fmla="*/ 1403 h 1534"/>
                <a:gd name="T8" fmla="*/ 183 w 1363"/>
                <a:gd name="T9" fmla="*/ 1093 h 1534"/>
                <a:gd name="T10" fmla="*/ 201 w 1363"/>
                <a:gd name="T11" fmla="*/ 932 h 1534"/>
                <a:gd name="T12" fmla="*/ 395 w 1363"/>
                <a:gd name="T13" fmla="*/ 0 h 1534"/>
                <a:gd name="T14" fmla="*/ 210 w 1363"/>
                <a:gd name="T15" fmla="*/ 0 h 1534"/>
                <a:gd name="T16" fmla="*/ 23 w 1363"/>
                <a:gd name="T17" fmla="*/ 905 h 1534"/>
                <a:gd name="T18" fmla="*/ 0 w 1363"/>
                <a:gd name="T19" fmla="*/ 1099 h 1534"/>
                <a:gd name="T20" fmla="*/ 521 w 1363"/>
                <a:gd name="T21" fmla="*/ 1534 h 1534"/>
                <a:gd name="T22" fmla="*/ 982 w 1363"/>
                <a:gd name="T23" fmla="*/ 1365 h 1534"/>
                <a:gd name="T24" fmla="*/ 1158 w 1363"/>
                <a:gd name="T25" fmla="*/ 978 h 1534"/>
                <a:gd name="T26" fmla="*/ 1363 w 1363"/>
                <a:gd name="T27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3" h="1534">
                  <a:moveTo>
                    <a:pt x="1363" y="0"/>
                  </a:moveTo>
                  <a:lnTo>
                    <a:pt x="1180" y="0"/>
                  </a:lnTo>
                  <a:lnTo>
                    <a:pt x="980" y="966"/>
                  </a:lnTo>
                  <a:cubicBezTo>
                    <a:pt x="919" y="1259"/>
                    <a:pt x="773" y="1403"/>
                    <a:pt x="536" y="1403"/>
                  </a:cubicBezTo>
                  <a:cubicBezTo>
                    <a:pt x="325" y="1403"/>
                    <a:pt x="183" y="1279"/>
                    <a:pt x="183" y="1093"/>
                  </a:cubicBezTo>
                  <a:cubicBezTo>
                    <a:pt x="183" y="1041"/>
                    <a:pt x="190" y="989"/>
                    <a:pt x="201" y="932"/>
                  </a:cubicBezTo>
                  <a:lnTo>
                    <a:pt x="395" y="0"/>
                  </a:lnTo>
                  <a:lnTo>
                    <a:pt x="210" y="0"/>
                  </a:lnTo>
                  <a:lnTo>
                    <a:pt x="23" y="905"/>
                  </a:lnTo>
                  <a:cubicBezTo>
                    <a:pt x="7" y="973"/>
                    <a:pt x="0" y="1041"/>
                    <a:pt x="0" y="1099"/>
                  </a:cubicBezTo>
                  <a:cubicBezTo>
                    <a:pt x="0" y="1369"/>
                    <a:pt x="199" y="1534"/>
                    <a:pt x="521" y="1534"/>
                  </a:cubicBezTo>
                  <a:cubicBezTo>
                    <a:pt x="716" y="1534"/>
                    <a:pt x="874" y="1475"/>
                    <a:pt x="982" y="1365"/>
                  </a:cubicBezTo>
                  <a:cubicBezTo>
                    <a:pt x="1072" y="1270"/>
                    <a:pt x="1119" y="1169"/>
                    <a:pt x="1158" y="97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Freeform 60"/>
            <p:cNvSpPr>
              <a:spLocks/>
            </p:cNvSpPr>
            <p:nvPr userDrawn="1"/>
          </p:nvSpPr>
          <p:spPr bwMode="auto">
            <a:xfrm>
              <a:off x="1417" y="1157"/>
              <a:ext cx="71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7 w 1025"/>
                <a:gd name="T5" fmla="*/ 375 h 1114"/>
                <a:gd name="T6" fmla="*/ 728 w 1025"/>
                <a:gd name="T7" fmla="*/ 139 h 1114"/>
                <a:gd name="T8" fmla="*/ 845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7 w 1025"/>
                <a:gd name="T25" fmla="*/ 31 h 1114"/>
                <a:gd name="T26" fmla="*/ 226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7" y="375"/>
                  </a:lnTo>
                  <a:cubicBezTo>
                    <a:pt x="495" y="220"/>
                    <a:pt x="635" y="139"/>
                    <a:pt x="728" y="139"/>
                  </a:cubicBezTo>
                  <a:cubicBezTo>
                    <a:pt x="800" y="139"/>
                    <a:pt x="845" y="186"/>
                    <a:pt x="845" y="261"/>
                  </a:cubicBezTo>
                  <a:cubicBezTo>
                    <a:pt x="845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9" y="0"/>
                    <a:pt x="527" y="65"/>
                    <a:pt x="338" y="240"/>
                  </a:cubicBezTo>
                  <a:lnTo>
                    <a:pt x="397" y="31"/>
                  </a:lnTo>
                  <a:lnTo>
                    <a:pt x="226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Freeform 61"/>
            <p:cNvSpPr>
              <a:spLocks noEditPoints="1"/>
            </p:cNvSpPr>
            <p:nvPr userDrawn="1"/>
          </p:nvSpPr>
          <p:spPr bwMode="auto">
            <a:xfrm>
              <a:off x="1502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0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0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Freeform 62"/>
            <p:cNvSpPr>
              <a:spLocks/>
            </p:cNvSpPr>
            <p:nvPr userDrawn="1"/>
          </p:nvSpPr>
          <p:spPr bwMode="auto">
            <a:xfrm>
              <a:off x="1544" y="1157"/>
              <a:ext cx="69" cy="76"/>
            </a:xfrm>
            <a:custGeom>
              <a:avLst/>
              <a:gdLst>
                <a:gd name="T0" fmla="*/ 237 w 996"/>
                <a:gd name="T1" fmla="*/ 1110 h 1110"/>
                <a:gd name="T2" fmla="*/ 388 w 996"/>
                <a:gd name="T3" fmla="*/ 1110 h 1110"/>
                <a:gd name="T4" fmla="*/ 996 w 996"/>
                <a:gd name="T5" fmla="*/ 63 h 1110"/>
                <a:gd name="T6" fmla="*/ 847 w 996"/>
                <a:gd name="T7" fmla="*/ 0 h 1110"/>
                <a:gd name="T8" fmla="*/ 352 w 996"/>
                <a:gd name="T9" fmla="*/ 892 h 1110"/>
                <a:gd name="T10" fmla="*/ 172 w 996"/>
                <a:gd name="T11" fmla="*/ 0 h 1110"/>
                <a:gd name="T12" fmla="*/ 0 w 996"/>
                <a:gd name="T13" fmla="*/ 41 h 1110"/>
                <a:gd name="T14" fmla="*/ 237 w 996"/>
                <a:gd name="T1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1110">
                  <a:moveTo>
                    <a:pt x="237" y="1110"/>
                  </a:moveTo>
                  <a:lnTo>
                    <a:pt x="388" y="1110"/>
                  </a:lnTo>
                  <a:lnTo>
                    <a:pt x="996" y="63"/>
                  </a:lnTo>
                  <a:lnTo>
                    <a:pt x="847" y="0"/>
                  </a:lnTo>
                  <a:lnTo>
                    <a:pt x="352" y="892"/>
                  </a:lnTo>
                  <a:lnTo>
                    <a:pt x="172" y="0"/>
                  </a:lnTo>
                  <a:lnTo>
                    <a:pt x="0" y="41"/>
                  </a:lnTo>
                  <a:lnTo>
                    <a:pt x="237" y="111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Freeform 63"/>
            <p:cNvSpPr>
              <a:spLocks noEditPoints="1"/>
            </p:cNvSpPr>
            <p:nvPr userDrawn="1"/>
          </p:nvSpPr>
          <p:spPr bwMode="auto">
            <a:xfrm>
              <a:off x="1615" y="1157"/>
              <a:ext cx="63" cy="78"/>
            </a:xfrm>
            <a:custGeom>
              <a:avLst/>
              <a:gdLst>
                <a:gd name="T0" fmla="*/ 776 w 918"/>
                <a:gd name="T1" fmla="*/ 878 h 1146"/>
                <a:gd name="T2" fmla="*/ 445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1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6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1 w 918"/>
                <a:gd name="T31" fmla="*/ 116 h 1146"/>
                <a:gd name="T32" fmla="*/ 758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6" y="878"/>
                  </a:moveTo>
                  <a:cubicBezTo>
                    <a:pt x="608" y="984"/>
                    <a:pt x="544" y="1008"/>
                    <a:pt x="445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1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0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6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1" y="116"/>
                  </a:cubicBezTo>
                  <a:cubicBezTo>
                    <a:pt x="691" y="116"/>
                    <a:pt x="758" y="204"/>
                    <a:pt x="758" y="357"/>
                  </a:cubicBezTo>
                  <a:cubicBezTo>
                    <a:pt x="758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Freeform 64"/>
            <p:cNvSpPr>
              <a:spLocks/>
            </p:cNvSpPr>
            <p:nvPr userDrawn="1"/>
          </p:nvSpPr>
          <p:spPr bwMode="auto">
            <a:xfrm>
              <a:off x="1691" y="1157"/>
              <a:ext cx="52" cy="76"/>
            </a:xfrm>
            <a:custGeom>
              <a:avLst/>
              <a:gdLst>
                <a:gd name="T0" fmla="*/ 0 w 755"/>
                <a:gd name="T1" fmla="*/ 1112 h 1112"/>
                <a:gd name="T2" fmla="*/ 169 w 755"/>
                <a:gd name="T3" fmla="*/ 1112 h 1112"/>
                <a:gd name="T4" fmla="*/ 325 w 755"/>
                <a:gd name="T5" fmla="*/ 364 h 1112"/>
                <a:gd name="T6" fmla="*/ 617 w 755"/>
                <a:gd name="T7" fmla="*/ 160 h 1112"/>
                <a:gd name="T8" fmla="*/ 710 w 755"/>
                <a:gd name="T9" fmla="*/ 176 h 1112"/>
                <a:gd name="T10" fmla="*/ 755 w 755"/>
                <a:gd name="T11" fmla="*/ 11 h 1112"/>
                <a:gd name="T12" fmla="*/ 665 w 755"/>
                <a:gd name="T13" fmla="*/ 0 h 1112"/>
                <a:gd name="T14" fmla="*/ 343 w 755"/>
                <a:gd name="T15" fmla="*/ 218 h 1112"/>
                <a:gd name="T16" fmla="*/ 395 w 755"/>
                <a:gd name="T17" fmla="*/ 29 h 1112"/>
                <a:gd name="T18" fmla="*/ 226 w 755"/>
                <a:gd name="T19" fmla="*/ 29 h 1112"/>
                <a:gd name="T20" fmla="*/ 0 w 755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1112">
                  <a:moveTo>
                    <a:pt x="0" y="1112"/>
                  </a:moveTo>
                  <a:lnTo>
                    <a:pt x="169" y="1112"/>
                  </a:lnTo>
                  <a:lnTo>
                    <a:pt x="325" y="364"/>
                  </a:lnTo>
                  <a:cubicBezTo>
                    <a:pt x="449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10" y="176"/>
                  </a:cubicBezTo>
                  <a:lnTo>
                    <a:pt x="755" y="11"/>
                  </a:lnTo>
                  <a:cubicBezTo>
                    <a:pt x="712" y="2"/>
                    <a:pt x="692" y="0"/>
                    <a:pt x="665" y="0"/>
                  </a:cubicBezTo>
                  <a:cubicBezTo>
                    <a:pt x="541" y="0"/>
                    <a:pt x="433" y="72"/>
                    <a:pt x="343" y="218"/>
                  </a:cubicBezTo>
                  <a:lnTo>
                    <a:pt x="395" y="29"/>
                  </a:lnTo>
                  <a:lnTo>
                    <a:pt x="226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Freeform 65"/>
            <p:cNvSpPr>
              <a:spLocks/>
            </p:cNvSpPr>
            <p:nvPr userDrawn="1"/>
          </p:nvSpPr>
          <p:spPr bwMode="auto">
            <a:xfrm>
              <a:off x="1740" y="1157"/>
              <a:ext cx="58" cy="78"/>
            </a:xfrm>
            <a:custGeom>
              <a:avLst/>
              <a:gdLst>
                <a:gd name="T0" fmla="*/ 0 w 844"/>
                <a:gd name="T1" fmla="*/ 1086 h 1147"/>
                <a:gd name="T2" fmla="*/ 284 w 844"/>
                <a:gd name="T3" fmla="*/ 1147 h 1147"/>
                <a:gd name="T4" fmla="*/ 718 w 844"/>
                <a:gd name="T5" fmla="*/ 813 h 1147"/>
                <a:gd name="T6" fmla="*/ 536 w 844"/>
                <a:gd name="T7" fmla="*/ 545 h 1147"/>
                <a:gd name="T8" fmla="*/ 426 w 844"/>
                <a:gd name="T9" fmla="*/ 482 h 1147"/>
                <a:gd name="T10" fmla="*/ 317 w 844"/>
                <a:gd name="T11" fmla="*/ 322 h 1147"/>
                <a:gd name="T12" fmla="*/ 567 w 844"/>
                <a:gd name="T13" fmla="*/ 127 h 1147"/>
                <a:gd name="T14" fmla="*/ 797 w 844"/>
                <a:gd name="T15" fmla="*/ 165 h 1147"/>
                <a:gd name="T16" fmla="*/ 844 w 844"/>
                <a:gd name="T17" fmla="*/ 46 h 1147"/>
                <a:gd name="T18" fmla="*/ 567 w 844"/>
                <a:gd name="T19" fmla="*/ 0 h 1147"/>
                <a:gd name="T20" fmla="*/ 144 w 844"/>
                <a:gd name="T21" fmla="*/ 331 h 1147"/>
                <a:gd name="T22" fmla="*/ 315 w 844"/>
                <a:gd name="T23" fmla="*/ 602 h 1147"/>
                <a:gd name="T24" fmla="*/ 394 w 844"/>
                <a:gd name="T25" fmla="*/ 644 h 1147"/>
                <a:gd name="T26" fmla="*/ 545 w 844"/>
                <a:gd name="T27" fmla="*/ 833 h 1147"/>
                <a:gd name="T28" fmla="*/ 286 w 844"/>
                <a:gd name="T29" fmla="*/ 1018 h 1147"/>
                <a:gd name="T30" fmla="*/ 54 w 844"/>
                <a:gd name="T31" fmla="*/ 967 h 1147"/>
                <a:gd name="T32" fmla="*/ 0 w 844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4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8" y="1016"/>
                    <a:pt x="718" y="813"/>
                  </a:cubicBezTo>
                  <a:cubicBezTo>
                    <a:pt x="718" y="705"/>
                    <a:pt x="655" y="613"/>
                    <a:pt x="536" y="545"/>
                  </a:cubicBezTo>
                  <a:lnTo>
                    <a:pt x="426" y="482"/>
                  </a:lnTo>
                  <a:cubicBezTo>
                    <a:pt x="353" y="442"/>
                    <a:pt x="317" y="388"/>
                    <a:pt x="317" y="322"/>
                  </a:cubicBezTo>
                  <a:cubicBezTo>
                    <a:pt x="317" y="203"/>
                    <a:pt x="417" y="127"/>
                    <a:pt x="567" y="127"/>
                  </a:cubicBezTo>
                  <a:cubicBezTo>
                    <a:pt x="648" y="127"/>
                    <a:pt x="716" y="138"/>
                    <a:pt x="797" y="165"/>
                  </a:cubicBezTo>
                  <a:lnTo>
                    <a:pt x="844" y="46"/>
                  </a:lnTo>
                  <a:cubicBezTo>
                    <a:pt x="741" y="14"/>
                    <a:pt x="660" y="0"/>
                    <a:pt x="567" y="0"/>
                  </a:cubicBezTo>
                  <a:cubicBezTo>
                    <a:pt x="315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5" y="602"/>
                  </a:cubicBezTo>
                  <a:lnTo>
                    <a:pt x="394" y="644"/>
                  </a:lnTo>
                  <a:cubicBezTo>
                    <a:pt x="504" y="708"/>
                    <a:pt x="545" y="757"/>
                    <a:pt x="545" y="833"/>
                  </a:cubicBezTo>
                  <a:cubicBezTo>
                    <a:pt x="545" y="944"/>
                    <a:pt x="441" y="1018"/>
                    <a:pt x="286" y="1018"/>
                  </a:cubicBezTo>
                  <a:cubicBezTo>
                    <a:pt x="207" y="1018"/>
                    <a:pt x="144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Freeform 66"/>
            <p:cNvSpPr>
              <a:spLocks noEditPoints="1"/>
            </p:cNvSpPr>
            <p:nvPr userDrawn="1"/>
          </p:nvSpPr>
          <p:spPr bwMode="auto">
            <a:xfrm>
              <a:off x="1806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1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5 w 495"/>
                <a:gd name="T13" fmla="*/ 192 h 1509"/>
                <a:gd name="T14" fmla="*/ 495 w 495"/>
                <a:gd name="T15" fmla="*/ 0 h 1509"/>
                <a:gd name="T16" fmla="*/ 311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1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5" y="192"/>
                  </a:lnTo>
                  <a:lnTo>
                    <a:pt x="495" y="0"/>
                  </a:lnTo>
                  <a:lnTo>
                    <a:pt x="311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Freeform 67"/>
            <p:cNvSpPr>
              <a:spLocks/>
            </p:cNvSpPr>
            <p:nvPr userDrawn="1"/>
          </p:nvSpPr>
          <p:spPr bwMode="auto">
            <a:xfrm>
              <a:off x="1849" y="1130"/>
              <a:ext cx="46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89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4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89" y="1237"/>
                    <a:pt x="89" y="1293"/>
                  </a:cubicBezTo>
                  <a:cubicBezTo>
                    <a:pt x="89" y="1441"/>
                    <a:pt x="180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4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Freeform 68"/>
            <p:cNvSpPr>
              <a:spLocks noEditPoints="1"/>
            </p:cNvSpPr>
            <p:nvPr userDrawn="1"/>
          </p:nvSpPr>
          <p:spPr bwMode="auto">
            <a:xfrm>
              <a:off x="1904" y="1130"/>
              <a:ext cx="65" cy="105"/>
            </a:xfrm>
            <a:custGeom>
              <a:avLst/>
              <a:gdLst>
                <a:gd name="T0" fmla="*/ 912 w 954"/>
                <a:gd name="T1" fmla="*/ 1367 h 1541"/>
                <a:gd name="T2" fmla="*/ 808 w 954"/>
                <a:gd name="T3" fmla="*/ 1410 h 1541"/>
                <a:gd name="T4" fmla="*/ 763 w 954"/>
                <a:gd name="T5" fmla="*/ 1349 h 1541"/>
                <a:gd name="T6" fmla="*/ 781 w 954"/>
                <a:gd name="T7" fmla="*/ 1227 h 1541"/>
                <a:gd name="T8" fmla="*/ 882 w 954"/>
                <a:gd name="T9" fmla="*/ 741 h 1541"/>
                <a:gd name="T10" fmla="*/ 901 w 954"/>
                <a:gd name="T11" fmla="*/ 604 h 1541"/>
                <a:gd name="T12" fmla="*/ 650 w 954"/>
                <a:gd name="T13" fmla="*/ 394 h 1541"/>
                <a:gd name="T14" fmla="*/ 178 w 954"/>
                <a:gd name="T15" fmla="*/ 566 h 1541"/>
                <a:gd name="T16" fmla="*/ 248 w 954"/>
                <a:gd name="T17" fmla="*/ 667 h 1541"/>
                <a:gd name="T18" fmla="*/ 612 w 954"/>
                <a:gd name="T19" fmla="*/ 521 h 1541"/>
                <a:gd name="T20" fmla="*/ 738 w 954"/>
                <a:gd name="T21" fmla="*/ 622 h 1541"/>
                <a:gd name="T22" fmla="*/ 734 w 954"/>
                <a:gd name="T23" fmla="*/ 667 h 1541"/>
                <a:gd name="T24" fmla="*/ 700 w 954"/>
                <a:gd name="T25" fmla="*/ 829 h 1541"/>
                <a:gd name="T26" fmla="*/ 301 w 954"/>
                <a:gd name="T27" fmla="*/ 908 h 1541"/>
                <a:gd name="T28" fmla="*/ 0 w 954"/>
                <a:gd name="T29" fmla="*/ 1264 h 1541"/>
                <a:gd name="T30" fmla="*/ 281 w 954"/>
                <a:gd name="T31" fmla="*/ 1541 h 1541"/>
                <a:gd name="T32" fmla="*/ 612 w 954"/>
                <a:gd name="T33" fmla="*/ 1367 h 1541"/>
                <a:gd name="T34" fmla="*/ 610 w 954"/>
                <a:gd name="T35" fmla="*/ 1414 h 1541"/>
                <a:gd name="T36" fmla="*/ 720 w 954"/>
                <a:gd name="T37" fmla="*/ 1541 h 1541"/>
                <a:gd name="T38" fmla="*/ 889 w 954"/>
                <a:gd name="T39" fmla="*/ 1480 h 1541"/>
                <a:gd name="T40" fmla="*/ 954 w 954"/>
                <a:gd name="T41" fmla="*/ 1441 h 1541"/>
                <a:gd name="T42" fmla="*/ 912 w 954"/>
                <a:gd name="T43" fmla="*/ 1367 h 1541"/>
                <a:gd name="T44" fmla="*/ 612 w 954"/>
                <a:gd name="T45" fmla="*/ 1248 h 1541"/>
                <a:gd name="T46" fmla="*/ 558 w 954"/>
                <a:gd name="T47" fmla="*/ 1304 h 1541"/>
                <a:gd name="T48" fmla="*/ 333 w 954"/>
                <a:gd name="T49" fmla="*/ 1412 h 1541"/>
                <a:gd name="T50" fmla="*/ 164 w 954"/>
                <a:gd name="T51" fmla="*/ 1244 h 1541"/>
                <a:gd name="T52" fmla="*/ 295 w 954"/>
                <a:gd name="T53" fmla="*/ 1041 h 1541"/>
                <a:gd name="T54" fmla="*/ 678 w 954"/>
                <a:gd name="T55" fmla="*/ 935 h 1541"/>
                <a:gd name="T56" fmla="*/ 612 w 954"/>
                <a:gd name="T57" fmla="*/ 1248 h 1541"/>
                <a:gd name="T58" fmla="*/ 342 w 954"/>
                <a:gd name="T59" fmla="*/ 181 h 1541"/>
                <a:gd name="T60" fmla="*/ 518 w 954"/>
                <a:gd name="T61" fmla="*/ 181 h 1541"/>
                <a:gd name="T62" fmla="*/ 556 w 954"/>
                <a:gd name="T63" fmla="*/ 0 h 1541"/>
                <a:gd name="T64" fmla="*/ 380 w 954"/>
                <a:gd name="T65" fmla="*/ 0 h 1541"/>
                <a:gd name="T66" fmla="*/ 342 w 954"/>
                <a:gd name="T67" fmla="*/ 181 h 1541"/>
                <a:gd name="T68" fmla="*/ 716 w 954"/>
                <a:gd name="T69" fmla="*/ 181 h 1541"/>
                <a:gd name="T70" fmla="*/ 892 w 954"/>
                <a:gd name="T71" fmla="*/ 181 h 1541"/>
                <a:gd name="T72" fmla="*/ 928 w 954"/>
                <a:gd name="T73" fmla="*/ 0 h 1541"/>
                <a:gd name="T74" fmla="*/ 752 w 954"/>
                <a:gd name="T75" fmla="*/ 0 h 1541"/>
                <a:gd name="T76" fmla="*/ 716 w 954"/>
                <a:gd name="T77" fmla="*/ 18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1541">
                  <a:moveTo>
                    <a:pt x="912" y="1367"/>
                  </a:moveTo>
                  <a:cubicBezTo>
                    <a:pt x="846" y="1403"/>
                    <a:pt x="833" y="1410"/>
                    <a:pt x="808" y="1410"/>
                  </a:cubicBezTo>
                  <a:cubicBezTo>
                    <a:pt x="779" y="1410"/>
                    <a:pt x="763" y="1390"/>
                    <a:pt x="763" y="1349"/>
                  </a:cubicBezTo>
                  <a:cubicBezTo>
                    <a:pt x="763" y="1322"/>
                    <a:pt x="765" y="1306"/>
                    <a:pt x="781" y="1227"/>
                  </a:cubicBezTo>
                  <a:lnTo>
                    <a:pt x="882" y="741"/>
                  </a:lnTo>
                  <a:cubicBezTo>
                    <a:pt x="894" y="692"/>
                    <a:pt x="901" y="635"/>
                    <a:pt x="901" y="604"/>
                  </a:cubicBezTo>
                  <a:cubicBezTo>
                    <a:pt x="901" y="469"/>
                    <a:pt x="813" y="394"/>
                    <a:pt x="650" y="394"/>
                  </a:cubicBezTo>
                  <a:cubicBezTo>
                    <a:pt x="504" y="394"/>
                    <a:pt x="362" y="446"/>
                    <a:pt x="178" y="566"/>
                  </a:cubicBezTo>
                  <a:lnTo>
                    <a:pt x="248" y="667"/>
                  </a:lnTo>
                  <a:cubicBezTo>
                    <a:pt x="405" y="566"/>
                    <a:pt x="516" y="521"/>
                    <a:pt x="612" y="521"/>
                  </a:cubicBezTo>
                  <a:cubicBezTo>
                    <a:pt x="691" y="521"/>
                    <a:pt x="738" y="559"/>
                    <a:pt x="738" y="622"/>
                  </a:cubicBezTo>
                  <a:cubicBezTo>
                    <a:pt x="738" y="635"/>
                    <a:pt x="736" y="651"/>
                    <a:pt x="734" y="667"/>
                  </a:cubicBezTo>
                  <a:lnTo>
                    <a:pt x="700" y="829"/>
                  </a:lnTo>
                  <a:cubicBezTo>
                    <a:pt x="515" y="849"/>
                    <a:pt x="401" y="872"/>
                    <a:pt x="301" y="908"/>
                  </a:cubicBezTo>
                  <a:cubicBezTo>
                    <a:pt x="103" y="978"/>
                    <a:pt x="0" y="1099"/>
                    <a:pt x="0" y="1264"/>
                  </a:cubicBezTo>
                  <a:cubicBezTo>
                    <a:pt x="0" y="1419"/>
                    <a:pt x="121" y="1541"/>
                    <a:pt x="281" y="1541"/>
                  </a:cubicBezTo>
                  <a:cubicBezTo>
                    <a:pt x="401" y="1541"/>
                    <a:pt x="502" y="1487"/>
                    <a:pt x="612" y="1367"/>
                  </a:cubicBezTo>
                  <a:lnTo>
                    <a:pt x="610" y="1414"/>
                  </a:lnTo>
                  <a:cubicBezTo>
                    <a:pt x="610" y="1491"/>
                    <a:pt x="655" y="1541"/>
                    <a:pt x="720" y="1541"/>
                  </a:cubicBezTo>
                  <a:cubicBezTo>
                    <a:pt x="768" y="1541"/>
                    <a:pt x="806" y="1527"/>
                    <a:pt x="889" y="1480"/>
                  </a:cubicBezTo>
                  <a:cubicBezTo>
                    <a:pt x="912" y="1468"/>
                    <a:pt x="934" y="1455"/>
                    <a:pt x="954" y="1441"/>
                  </a:cubicBezTo>
                  <a:lnTo>
                    <a:pt x="912" y="1367"/>
                  </a:lnTo>
                  <a:close/>
                  <a:moveTo>
                    <a:pt x="612" y="1248"/>
                  </a:moveTo>
                  <a:lnTo>
                    <a:pt x="558" y="1304"/>
                  </a:lnTo>
                  <a:cubicBezTo>
                    <a:pt x="497" y="1370"/>
                    <a:pt x="407" y="1412"/>
                    <a:pt x="333" y="1412"/>
                  </a:cubicBezTo>
                  <a:cubicBezTo>
                    <a:pt x="236" y="1412"/>
                    <a:pt x="164" y="1340"/>
                    <a:pt x="164" y="1244"/>
                  </a:cubicBezTo>
                  <a:cubicBezTo>
                    <a:pt x="164" y="1162"/>
                    <a:pt x="209" y="1093"/>
                    <a:pt x="295" y="1041"/>
                  </a:cubicBezTo>
                  <a:cubicBezTo>
                    <a:pt x="374" y="994"/>
                    <a:pt x="477" y="966"/>
                    <a:pt x="678" y="935"/>
                  </a:cubicBezTo>
                  <a:lnTo>
                    <a:pt x="612" y="1248"/>
                  </a:lnTo>
                  <a:close/>
                  <a:moveTo>
                    <a:pt x="342" y="181"/>
                  </a:moveTo>
                  <a:lnTo>
                    <a:pt x="518" y="181"/>
                  </a:lnTo>
                  <a:lnTo>
                    <a:pt x="556" y="0"/>
                  </a:lnTo>
                  <a:lnTo>
                    <a:pt x="380" y="0"/>
                  </a:lnTo>
                  <a:lnTo>
                    <a:pt x="342" y="181"/>
                  </a:lnTo>
                  <a:close/>
                  <a:moveTo>
                    <a:pt x="716" y="181"/>
                  </a:moveTo>
                  <a:lnTo>
                    <a:pt x="892" y="181"/>
                  </a:lnTo>
                  <a:lnTo>
                    <a:pt x="928" y="0"/>
                  </a:lnTo>
                  <a:lnTo>
                    <a:pt x="752" y="0"/>
                  </a:lnTo>
                  <a:lnTo>
                    <a:pt x="716" y="181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Freeform 69"/>
            <p:cNvSpPr>
              <a:spLocks/>
            </p:cNvSpPr>
            <p:nvPr userDrawn="1"/>
          </p:nvSpPr>
          <p:spPr bwMode="auto">
            <a:xfrm>
              <a:off x="1986" y="1130"/>
              <a:ext cx="47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90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5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90" y="1237"/>
                    <a:pt x="90" y="1293"/>
                  </a:cubicBezTo>
                  <a:cubicBezTo>
                    <a:pt x="90" y="1441"/>
                    <a:pt x="179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5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Freeform 70"/>
            <p:cNvSpPr>
              <a:spLocks/>
            </p:cNvSpPr>
            <p:nvPr userDrawn="1"/>
          </p:nvSpPr>
          <p:spPr bwMode="auto">
            <a:xfrm>
              <a:off x="2093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Freeform 71"/>
            <p:cNvSpPr>
              <a:spLocks noEditPoints="1"/>
            </p:cNvSpPr>
            <p:nvPr userDrawn="1"/>
          </p:nvSpPr>
          <p:spPr bwMode="auto">
            <a:xfrm>
              <a:off x="2199" y="1157"/>
              <a:ext cx="65" cy="78"/>
            </a:xfrm>
            <a:custGeom>
              <a:avLst/>
              <a:gdLst>
                <a:gd name="T0" fmla="*/ 912 w 954"/>
                <a:gd name="T1" fmla="*/ 973 h 1147"/>
                <a:gd name="T2" fmla="*/ 808 w 954"/>
                <a:gd name="T3" fmla="*/ 1016 h 1147"/>
                <a:gd name="T4" fmla="*/ 763 w 954"/>
                <a:gd name="T5" fmla="*/ 955 h 1147"/>
                <a:gd name="T6" fmla="*/ 781 w 954"/>
                <a:gd name="T7" fmla="*/ 833 h 1147"/>
                <a:gd name="T8" fmla="*/ 882 w 954"/>
                <a:gd name="T9" fmla="*/ 347 h 1147"/>
                <a:gd name="T10" fmla="*/ 900 w 954"/>
                <a:gd name="T11" fmla="*/ 210 h 1147"/>
                <a:gd name="T12" fmla="*/ 650 w 954"/>
                <a:gd name="T13" fmla="*/ 0 h 1147"/>
                <a:gd name="T14" fmla="*/ 178 w 954"/>
                <a:gd name="T15" fmla="*/ 172 h 1147"/>
                <a:gd name="T16" fmla="*/ 247 w 954"/>
                <a:gd name="T17" fmla="*/ 273 h 1147"/>
                <a:gd name="T18" fmla="*/ 612 w 954"/>
                <a:gd name="T19" fmla="*/ 127 h 1147"/>
                <a:gd name="T20" fmla="*/ 738 w 954"/>
                <a:gd name="T21" fmla="*/ 228 h 1147"/>
                <a:gd name="T22" fmla="*/ 734 w 954"/>
                <a:gd name="T23" fmla="*/ 273 h 1147"/>
                <a:gd name="T24" fmla="*/ 700 w 954"/>
                <a:gd name="T25" fmla="*/ 435 h 1147"/>
                <a:gd name="T26" fmla="*/ 301 w 954"/>
                <a:gd name="T27" fmla="*/ 514 h 1147"/>
                <a:gd name="T28" fmla="*/ 0 w 954"/>
                <a:gd name="T29" fmla="*/ 870 h 1147"/>
                <a:gd name="T30" fmla="*/ 281 w 954"/>
                <a:gd name="T31" fmla="*/ 1147 h 1147"/>
                <a:gd name="T32" fmla="*/ 612 w 954"/>
                <a:gd name="T33" fmla="*/ 973 h 1147"/>
                <a:gd name="T34" fmla="*/ 610 w 954"/>
                <a:gd name="T35" fmla="*/ 1020 h 1147"/>
                <a:gd name="T36" fmla="*/ 720 w 954"/>
                <a:gd name="T37" fmla="*/ 1147 h 1147"/>
                <a:gd name="T38" fmla="*/ 889 w 954"/>
                <a:gd name="T39" fmla="*/ 1086 h 1147"/>
                <a:gd name="T40" fmla="*/ 954 w 954"/>
                <a:gd name="T41" fmla="*/ 1047 h 1147"/>
                <a:gd name="T42" fmla="*/ 912 w 954"/>
                <a:gd name="T43" fmla="*/ 973 h 1147"/>
                <a:gd name="T44" fmla="*/ 612 w 954"/>
                <a:gd name="T45" fmla="*/ 854 h 1147"/>
                <a:gd name="T46" fmla="*/ 558 w 954"/>
                <a:gd name="T47" fmla="*/ 910 h 1147"/>
                <a:gd name="T48" fmla="*/ 333 w 954"/>
                <a:gd name="T49" fmla="*/ 1018 h 1147"/>
                <a:gd name="T50" fmla="*/ 164 w 954"/>
                <a:gd name="T51" fmla="*/ 850 h 1147"/>
                <a:gd name="T52" fmla="*/ 295 w 954"/>
                <a:gd name="T53" fmla="*/ 647 h 1147"/>
                <a:gd name="T54" fmla="*/ 677 w 954"/>
                <a:gd name="T55" fmla="*/ 541 h 1147"/>
                <a:gd name="T56" fmla="*/ 612 w 954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4" h="1147">
                  <a:moveTo>
                    <a:pt x="912" y="973"/>
                  </a:moveTo>
                  <a:cubicBezTo>
                    <a:pt x="846" y="1009"/>
                    <a:pt x="833" y="1016"/>
                    <a:pt x="808" y="1016"/>
                  </a:cubicBezTo>
                  <a:cubicBezTo>
                    <a:pt x="779" y="1016"/>
                    <a:pt x="763" y="996"/>
                    <a:pt x="763" y="955"/>
                  </a:cubicBezTo>
                  <a:cubicBezTo>
                    <a:pt x="763" y="928"/>
                    <a:pt x="765" y="912"/>
                    <a:pt x="781" y="833"/>
                  </a:cubicBezTo>
                  <a:lnTo>
                    <a:pt x="882" y="347"/>
                  </a:lnTo>
                  <a:cubicBezTo>
                    <a:pt x="894" y="298"/>
                    <a:pt x="900" y="241"/>
                    <a:pt x="900" y="210"/>
                  </a:cubicBezTo>
                  <a:cubicBezTo>
                    <a:pt x="900" y="75"/>
                    <a:pt x="813" y="0"/>
                    <a:pt x="650" y="0"/>
                  </a:cubicBezTo>
                  <a:cubicBezTo>
                    <a:pt x="504" y="0"/>
                    <a:pt x="362" y="52"/>
                    <a:pt x="178" y="172"/>
                  </a:cubicBezTo>
                  <a:lnTo>
                    <a:pt x="247" y="273"/>
                  </a:lnTo>
                  <a:cubicBezTo>
                    <a:pt x="405" y="172"/>
                    <a:pt x="515" y="127"/>
                    <a:pt x="612" y="127"/>
                  </a:cubicBezTo>
                  <a:cubicBezTo>
                    <a:pt x="691" y="127"/>
                    <a:pt x="738" y="165"/>
                    <a:pt x="738" y="228"/>
                  </a:cubicBezTo>
                  <a:cubicBezTo>
                    <a:pt x="738" y="241"/>
                    <a:pt x="736" y="257"/>
                    <a:pt x="734" y="273"/>
                  </a:cubicBezTo>
                  <a:lnTo>
                    <a:pt x="700" y="435"/>
                  </a:lnTo>
                  <a:cubicBezTo>
                    <a:pt x="515" y="455"/>
                    <a:pt x="400" y="478"/>
                    <a:pt x="301" y="514"/>
                  </a:cubicBezTo>
                  <a:cubicBezTo>
                    <a:pt x="103" y="584"/>
                    <a:pt x="0" y="705"/>
                    <a:pt x="0" y="870"/>
                  </a:cubicBezTo>
                  <a:cubicBezTo>
                    <a:pt x="0" y="1025"/>
                    <a:pt x="121" y="1147"/>
                    <a:pt x="281" y="1147"/>
                  </a:cubicBezTo>
                  <a:cubicBezTo>
                    <a:pt x="400" y="1147"/>
                    <a:pt x="502" y="1093"/>
                    <a:pt x="612" y="973"/>
                  </a:cubicBezTo>
                  <a:lnTo>
                    <a:pt x="610" y="1020"/>
                  </a:lnTo>
                  <a:cubicBezTo>
                    <a:pt x="610" y="1097"/>
                    <a:pt x="655" y="1147"/>
                    <a:pt x="720" y="1147"/>
                  </a:cubicBezTo>
                  <a:cubicBezTo>
                    <a:pt x="767" y="1147"/>
                    <a:pt x="806" y="1133"/>
                    <a:pt x="889" y="1086"/>
                  </a:cubicBezTo>
                  <a:cubicBezTo>
                    <a:pt x="912" y="1074"/>
                    <a:pt x="934" y="1061"/>
                    <a:pt x="954" y="1047"/>
                  </a:cubicBezTo>
                  <a:lnTo>
                    <a:pt x="912" y="973"/>
                  </a:lnTo>
                  <a:close/>
                  <a:moveTo>
                    <a:pt x="612" y="854"/>
                  </a:moveTo>
                  <a:lnTo>
                    <a:pt x="558" y="910"/>
                  </a:lnTo>
                  <a:cubicBezTo>
                    <a:pt x="497" y="976"/>
                    <a:pt x="407" y="1018"/>
                    <a:pt x="333" y="1018"/>
                  </a:cubicBezTo>
                  <a:cubicBezTo>
                    <a:pt x="236" y="1018"/>
                    <a:pt x="164" y="946"/>
                    <a:pt x="164" y="850"/>
                  </a:cubicBezTo>
                  <a:cubicBezTo>
                    <a:pt x="164" y="768"/>
                    <a:pt x="209" y="699"/>
                    <a:pt x="295" y="647"/>
                  </a:cubicBezTo>
                  <a:cubicBezTo>
                    <a:pt x="373" y="600"/>
                    <a:pt x="477" y="572"/>
                    <a:pt x="677" y="541"/>
                  </a:cubicBezTo>
                  <a:lnTo>
                    <a:pt x="612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Freeform 72"/>
            <p:cNvSpPr>
              <a:spLocks/>
            </p:cNvSpPr>
            <p:nvPr userDrawn="1"/>
          </p:nvSpPr>
          <p:spPr bwMode="auto">
            <a:xfrm>
              <a:off x="2277" y="1157"/>
              <a:ext cx="111" cy="76"/>
            </a:xfrm>
            <a:custGeom>
              <a:avLst/>
              <a:gdLst>
                <a:gd name="T0" fmla="*/ 0 w 1628"/>
                <a:gd name="T1" fmla="*/ 1114 h 1114"/>
                <a:gd name="T2" fmla="*/ 168 w 1628"/>
                <a:gd name="T3" fmla="*/ 1114 h 1114"/>
                <a:gd name="T4" fmla="*/ 324 w 1628"/>
                <a:gd name="T5" fmla="*/ 358 h 1114"/>
                <a:gd name="T6" fmla="*/ 707 w 1628"/>
                <a:gd name="T7" fmla="*/ 146 h 1114"/>
                <a:gd name="T8" fmla="*/ 815 w 1628"/>
                <a:gd name="T9" fmla="*/ 249 h 1114"/>
                <a:gd name="T10" fmla="*/ 810 w 1628"/>
                <a:gd name="T11" fmla="*/ 310 h 1114"/>
                <a:gd name="T12" fmla="*/ 644 w 1628"/>
                <a:gd name="T13" fmla="*/ 1114 h 1114"/>
                <a:gd name="T14" fmla="*/ 813 w 1628"/>
                <a:gd name="T15" fmla="*/ 1114 h 1114"/>
                <a:gd name="T16" fmla="*/ 968 w 1628"/>
                <a:gd name="T17" fmla="*/ 358 h 1114"/>
                <a:gd name="T18" fmla="*/ 1351 w 1628"/>
                <a:gd name="T19" fmla="*/ 141 h 1114"/>
                <a:gd name="T20" fmla="*/ 1454 w 1628"/>
                <a:gd name="T21" fmla="*/ 231 h 1114"/>
                <a:gd name="T22" fmla="*/ 1441 w 1628"/>
                <a:gd name="T23" fmla="*/ 342 h 1114"/>
                <a:gd name="T24" fmla="*/ 1281 w 1628"/>
                <a:gd name="T25" fmla="*/ 1114 h 1114"/>
                <a:gd name="T26" fmla="*/ 1454 w 1628"/>
                <a:gd name="T27" fmla="*/ 1114 h 1114"/>
                <a:gd name="T28" fmla="*/ 1612 w 1628"/>
                <a:gd name="T29" fmla="*/ 358 h 1114"/>
                <a:gd name="T30" fmla="*/ 1628 w 1628"/>
                <a:gd name="T31" fmla="*/ 218 h 1114"/>
                <a:gd name="T32" fmla="*/ 1427 w 1628"/>
                <a:gd name="T33" fmla="*/ 0 h 1114"/>
                <a:gd name="T34" fmla="*/ 991 w 1628"/>
                <a:gd name="T35" fmla="*/ 227 h 1114"/>
                <a:gd name="T36" fmla="*/ 991 w 1628"/>
                <a:gd name="T37" fmla="*/ 189 h 1114"/>
                <a:gd name="T38" fmla="*/ 797 w 1628"/>
                <a:gd name="T39" fmla="*/ 0 h 1114"/>
                <a:gd name="T40" fmla="*/ 344 w 1628"/>
                <a:gd name="T41" fmla="*/ 227 h 1114"/>
                <a:gd name="T42" fmla="*/ 391 w 1628"/>
                <a:gd name="T43" fmla="*/ 31 h 1114"/>
                <a:gd name="T44" fmla="*/ 225 w 1628"/>
                <a:gd name="T45" fmla="*/ 31 h 1114"/>
                <a:gd name="T46" fmla="*/ 0 w 1628"/>
                <a:gd name="T47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8" h="1114">
                  <a:moveTo>
                    <a:pt x="0" y="1114"/>
                  </a:moveTo>
                  <a:lnTo>
                    <a:pt x="168" y="1114"/>
                  </a:lnTo>
                  <a:lnTo>
                    <a:pt x="324" y="358"/>
                  </a:lnTo>
                  <a:cubicBezTo>
                    <a:pt x="504" y="216"/>
                    <a:pt x="628" y="146"/>
                    <a:pt x="707" y="146"/>
                  </a:cubicBezTo>
                  <a:cubicBezTo>
                    <a:pt x="774" y="146"/>
                    <a:pt x="815" y="184"/>
                    <a:pt x="815" y="249"/>
                  </a:cubicBezTo>
                  <a:cubicBezTo>
                    <a:pt x="815" y="279"/>
                    <a:pt x="815" y="290"/>
                    <a:pt x="810" y="310"/>
                  </a:cubicBezTo>
                  <a:lnTo>
                    <a:pt x="644" y="1114"/>
                  </a:lnTo>
                  <a:lnTo>
                    <a:pt x="813" y="1114"/>
                  </a:lnTo>
                  <a:lnTo>
                    <a:pt x="968" y="358"/>
                  </a:lnTo>
                  <a:cubicBezTo>
                    <a:pt x="1144" y="211"/>
                    <a:pt x="1265" y="141"/>
                    <a:pt x="1351" y="141"/>
                  </a:cubicBezTo>
                  <a:cubicBezTo>
                    <a:pt x="1411" y="141"/>
                    <a:pt x="1454" y="180"/>
                    <a:pt x="1454" y="231"/>
                  </a:cubicBezTo>
                  <a:cubicBezTo>
                    <a:pt x="1454" y="261"/>
                    <a:pt x="1450" y="299"/>
                    <a:pt x="1441" y="342"/>
                  </a:cubicBezTo>
                  <a:lnTo>
                    <a:pt x="1281" y="1114"/>
                  </a:lnTo>
                  <a:lnTo>
                    <a:pt x="1454" y="1114"/>
                  </a:lnTo>
                  <a:lnTo>
                    <a:pt x="1612" y="358"/>
                  </a:lnTo>
                  <a:cubicBezTo>
                    <a:pt x="1621" y="310"/>
                    <a:pt x="1628" y="254"/>
                    <a:pt x="1628" y="218"/>
                  </a:cubicBezTo>
                  <a:cubicBezTo>
                    <a:pt x="1628" y="78"/>
                    <a:pt x="1553" y="0"/>
                    <a:pt x="1427" y="0"/>
                  </a:cubicBezTo>
                  <a:cubicBezTo>
                    <a:pt x="1290" y="0"/>
                    <a:pt x="1139" y="78"/>
                    <a:pt x="991" y="227"/>
                  </a:cubicBezTo>
                  <a:lnTo>
                    <a:pt x="991" y="189"/>
                  </a:lnTo>
                  <a:cubicBezTo>
                    <a:pt x="991" y="81"/>
                    <a:pt x="909" y="0"/>
                    <a:pt x="797" y="0"/>
                  </a:cubicBezTo>
                  <a:cubicBezTo>
                    <a:pt x="669" y="0"/>
                    <a:pt x="545" y="63"/>
                    <a:pt x="344" y="227"/>
                  </a:cubicBezTo>
                  <a:lnTo>
                    <a:pt x="391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Freeform 73"/>
            <p:cNvSpPr>
              <a:spLocks noEditPoints="1"/>
            </p:cNvSpPr>
            <p:nvPr userDrawn="1"/>
          </p:nvSpPr>
          <p:spPr bwMode="auto">
            <a:xfrm>
              <a:off x="2402" y="1122"/>
              <a:ext cx="73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7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1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7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7" y="858"/>
                  </a:moveTo>
                  <a:cubicBezTo>
                    <a:pt x="486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1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7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Freeform 74"/>
            <p:cNvSpPr>
              <a:spLocks/>
            </p:cNvSpPr>
            <p:nvPr userDrawn="1"/>
          </p:nvSpPr>
          <p:spPr bwMode="auto">
            <a:xfrm>
              <a:off x="2490" y="1159"/>
              <a:ext cx="69" cy="76"/>
            </a:xfrm>
            <a:custGeom>
              <a:avLst/>
              <a:gdLst>
                <a:gd name="T0" fmla="*/ 175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5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5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6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6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Freeform 75"/>
            <p:cNvSpPr>
              <a:spLocks/>
            </p:cNvSpPr>
            <p:nvPr userDrawn="1"/>
          </p:nvSpPr>
          <p:spPr bwMode="auto">
            <a:xfrm>
              <a:off x="2570" y="1157"/>
              <a:ext cx="51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Freeform 76"/>
            <p:cNvSpPr>
              <a:spLocks noEditPoints="1"/>
            </p:cNvSpPr>
            <p:nvPr userDrawn="1"/>
          </p:nvSpPr>
          <p:spPr bwMode="auto">
            <a:xfrm>
              <a:off x="2614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5 w 1159"/>
                <a:gd name="T7" fmla="*/ 105 h 1634"/>
                <a:gd name="T8" fmla="*/ 220 w 1159"/>
                <a:gd name="T9" fmla="*/ 398 h 1634"/>
                <a:gd name="T10" fmla="*/ 364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5 w 1159"/>
                <a:gd name="T23" fmla="*/ 1634 h 1634"/>
                <a:gd name="T24" fmla="*/ 984 w 1159"/>
                <a:gd name="T25" fmla="*/ 1249 h 1634"/>
                <a:gd name="T26" fmla="*/ 704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5" y="105"/>
                  </a:cubicBezTo>
                  <a:cubicBezTo>
                    <a:pt x="274" y="180"/>
                    <a:pt x="220" y="294"/>
                    <a:pt x="220" y="398"/>
                  </a:cubicBezTo>
                  <a:cubicBezTo>
                    <a:pt x="220" y="517"/>
                    <a:pt x="267" y="598"/>
                    <a:pt x="364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5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4" y="1634"/>
                    <a:pt x="445" y="1634"/>
                  </a:cubicBezTo>
                  <a:cubicBezTo>
                    <a:pt x="749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4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2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2" y="619"/>
                    <a:pt x="583" y="619"/>
                  </a:cubicBezTo>
                  <a:cubicBezTo>
                    <a:pt x="463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4" y="1112"/>
                    <a:pt x="684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Freeform 77"/>
            <p:cNvSpPr>
              <a:spLocks/>
            </p:cNvSpPr>
            <p:nvPr userDrawn="1"/>
          </p:nvSpPr>
          <p:spPr bwMode="auto">
            <a:xfrm>
              <a:off x="2693" y="1189"/>
              <a:ext cx="35" cy="10"/>
            </a:xfrm>
            <a:custGeom>
              <a:avLst/>
              <a:gdLst>
                <a:gd name="T0" fmla="*/ 0 w 515"/>
                <a:gd name="T1" fmla="*/ 144 h 144"/>
                <a:gd name="T2" fmla="*/ 484 w 515"/>
                <a:gd name="T3" fmla="*/ 144 h 144"/>
                <a:gd name="T4" fmla="*/ 515 w 515"/>
                <a:gd name="T5" fmla="*/ 0 h 144"/>
                <a:gd name="T6" fmla="*/ 29 w 515"/>
                <a:gd name="T7" fmla="*/ 0 h 144"/>
                <a:gd name="T8" fmla="*/ 0 w 5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144">
                  <a:moveTo>
                    <a:pt x="0" y="144"/>
                  </a:moveTo>
                  <a:lnTo>
                    <a:pt x="484" y="144"/>
                  </a:lnTo>
                  <a:lnTo>
                    <a:pt x="515" y="0"/>
                  </a:lnTo>
                  <a:lnTo>
                    <a:pt x="2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Freeform 78"/>
            <p:cNvSpPr>
              <a:spLocks/>
            </p:cNvSpPr>
            <p:nvPr userDrawn="1"/>
          </p:nvSpPr>
          <p:spPr bwMode="auto">
            <a:xfrm>
              <a:off x="2735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Freeform 79"/>
            <p:cNvSpPr>
              <a:spLocks noEditPoints="1"/>
            </p:cNvSpPr>
            <p:nvPr userDrawn="1"/>
          </p:nvSpPr>
          <p:spPr bwMode="auto">
            <a:xfrm>
              <a:off x="2841" y="1157"/>
              <a:ext cx="65" cy="78"/>
            </a:xfrm>
            <a:custGeom>
              <a:avLst/>
              <a:gdLst>
                <a:gd name="T0" fmla="*/ 912 w 955"/>
                <a:gd name="T1" fmla="*/ 973 h 1147"/>
                <a:gd name="T2" fmla="*/ 809 w 955"/>
                <a:gd name="T3" fmla="*/ 1016 h 1147"/>
                <a:gd name="T4" fmla="*/ 764 w 955"/>
                <a:gd name="T5" fmla="*/ 955 h 1147"/>
                <a:gd name="T6" fmla="*/ 782 w 955"/>
                <a:gd name="T7" fmla="*/ 833 h 1147"/>
                <a:gd name="T8" fmla="*/ 883 w 955"/>
                <a:gd name="T9" fmla="*/ 347 h 1147"/>
                <a:gd name="T10" fmla="*/ 901 w 955"/>
                <a:gd name="T11" fmla="*/ 210 h 1147"/>
                <a:gd name="T12" fmla="*/ 651 w 955"/>
                <a:gd name="T13" fmla="*/ 0 h 1147"/>
                <a:gd name="T14" fmla="*/ 178 w 955"/>
                <a:gd name="T15" fmla="*/ 172 h 1147"/>
                <a:gd name="T16" fmla="*/ 248 w 955"/>
                <a:gd name="T17" fmla="*/ 273 h 1147"/>
                <a:gd name="T18" fmla="*/ 613 w 955"/>
                <a:gd name="T19" fmla="*/ 127 h 1147"/>
                <a:gd name="T20" fmla="*/ 739 w 955"/>
                <a:gd name="T21" fmla="*/ 228 h 1147"/>
                <a:gd name="T22" fmla="*/ 735 w 955"/>
                <a:gd name="T23" fmla="*/ 273 h 1147"/>
                <a:gd name="T24" fmla="*/ 701 w 955"/>
                <a:gd name="T25" fmla="*/ 435 h 1147"/>
                <a:gd name="T26" fmla="*/ 303 w 955"/>
                <a:gd name="T27" fmla="*/ 514 h 1147"/>
                <a:gd name="T28" fmla="*/ 0 w 955"/>
                <a:gd name="T29" fmla="*/ 870 h 1147"/>
                <a:gd name="T30" fmla="*/ 282 w 955"/>
                <a:gd name="T31" fmla="*/ 1147 h 1147"/>
                <a:gd name="T32" fmla="*/ 613 w 955"/>
                <a:gd name="T33" fmla="*/ 973 h 1147"/>
                <a:gd name="T34" fmla="*/ 611 w 955"/>
                <a:gd name="T35" fmla="*/ 1020 h 1147"/>
                <a:gd name="T36" fmla="*/ 721 w 955"/>
                <a:gd name="T37" fmla="*/ 1147 h 1147"/>
                <a:gd name="T38" fmla="*/ 890 w 955"/>
                <a:gd name="T39" fmla="*/ 1086 h 1147"/>
                <a:gd name="T40" fmla="*/ 955 w 955"/>
                <a:gd name="T41" fmla="*/ 1047 h 1147"/>
                <a:gd name="T42" fmla="*/ 912 w 955"/>
                <a:gd name="T43" fmla="*/ 973 h 1147"/>
                <a:gd name="T44" fmla="*/ 613 w 955"/>
                <a:gd name="T45" fmla="*/ 854 h 1147"/>
                <a:gd name="T46" fmla="*/ 559 w 955"/>
                <a:gd name="T47" fmla="*/ 910 h 1147"/>
                <a:gd name="T48" fmla="*/ 334 w 955"/>
                <a:gd name="T49" fmla="*/ 1018 h 1147"/>
                <a:gd name="T50" fmla="*/ 165 w 955"/>
                <a:gd name="T51" fmla="*/ 850 h 1147"/>
                <a:gd name="T52" fmla="*/ 295 w 955"/>
                <a:gd name="T53" fmla="*/ 647 h 1147"/>
                <a:gd name="T54" fmla="*/ 678 w 955"/>
                <a:gd name="T55" fmla="*/ 541 h 1147"/>
                <a:gd name="T56" fmla="*/ 613 w 955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1147">
                  <a:moveTo>
                    <a:pt x="912" y="973"/>
                  </a:moveTo>
                  <a:cubicBezTo>
                    <a:pt x="847" y="1009"/>
                    <a:pt x="834" y="1016"/>
                    <a:pt x="809" y="1016"/>
                  </a:cubicBezTo>
                  <a:cubicBezTo>
                    <a:pt x="780" y="1016"/>
                    <a:pt x="764" y="996"/>
                    <a:pt x="764" y="955"/>
                  </a:cubicBezTo>
                  <a:cubicBezTo>
                    <a:pt x="764" y="928"/>
                    <a:pt x="766" y="912"/>
                    <a:pt x="782" y="833"/>
                  </a:cubicBezTo>
                  <a:lnTo>
                    <a:pt x="883" y="347"/>
                  </a:lnTo>
                  <a:cubicBezTo>
                    <a:pt x="895" y="298"/>
                    <a:pt x="901" y="241"/>
                    <a:pt x="901" y="210"/>
                  </a:cubicBezTo>
                  <a:cubicBezTo>
                    <a:pt x="901" y="75"/>
                    <a:pt x="814" y="0"/>
                    <a:pt x="651" y="0"/>
                  </a:cubicBezTo>
                  <a:cubicBezTo>
                    <a:pt x="505" y="0"/>
                    <a:pt x="363" y="52"/>
                    <a:pt x="178" y="172"/>
                  </a:cubicBezTo>
                  <a:lnTo>
                    <a:pt x="248" y="273"/>
                  </a:lnTo>
                  <a:cubicBezTo>
                    <a:pt x="406" y="172"/>
                    <a:pt x="516" y="127"/>
                    <a:pt x="613" y="127"/>
                  </a:cubicBezTo>
                  <a:cubicBezTo>
                    <a:pt x="692" y="127"/>
                    <a:pt x="739" y="165"/>
                    <a:pt x="739" y="228"/>
                  </a:cubicBezTo>
                  <a:cubicBezTo>
                    <a:pt x="739" y="241"/>
                    <a:pt x="737" y="257"/>
                    <a:pt x="735" y="273"/>
                  </a:cubicBezTo>
                  <a:lnTo>
                    <a:pt x="701" y="435"/>
                  </a:lnTo>
                  <a:cubicBezTo>
                    <a:pt x="516" y="455"/>
                    <a:pt x="401" y="478"/>
                    <a:pt x="303" y="514"/>
                  </a:cubicBezTo>
                  <a:cubicBezTo>
                    <a:pt x="104" y="584"/>
                    <a:pt x="0" y="705"/>
                    <a:pt x="0" y="870"/>
                  </a:cubicBezTo>
                  <a:cubicBezTo>
                    <a:pt x="0" y="1025"/>
                    <a:pt x="122" y="1147"/>
                    <a:pt x="282" y="1147"/>
                  </a:cubicBezTo>
                  <a:cubicBezTo>
                    <a:pt x="401" y="1147"/>
                    <a:pt x="503" y="1093"/>
                    <a:pt x="613" y="973"/>
                  </a:cubicBezTo>
                  <a:lnTo>
                    <a:pt x="611" y="1020"/>
                  </a:lnTo>
                  <a:cubicBezTo>
                    <a:pt x="611" y="1097"/>
                    <a:pt x="656" y="1147"/>
                    <a:pt x="721" y="1147"/>
                  </a:cubicBezTo>
                  <a:cubicBezTo>
                    <a:pt x="768" y="1147"/>
                    <a:pt x="807" y="1133"/>
                    <a:pt x="890" y="1086"/>
                  </a:cubicBezTo>
                  <a:cubicBezTo>
                    <a:pt x="913" y="1074"/>
                    <a:pt x="935" y="1061"/>
                    <a:pt x="955" y="1047"/>
                  </a:cubicBezTo>
                  <a:lnTo>
                    <a:pt x="912" y="973"/>
                  </a:lnTo>
                  <a:close/>
                  <a:moveTo>
                    <a:pt x="613" y="854"/>
                  </a:moveTo>
                  <a:lnTo>
                    <a:pt x="559" y="910"/>
                  </a:lnTo>
                  <a:cubicBezTo>
                    <a:pt x="498" y="976"/>
                    <a:pt x="408" y="1018"/>
                    <a:pt x="334" y="1018"/>
                  </a:cubicBezTo>
                  <a:cubicBezTo>
                    <a:pt x="237" y="1018"/>
                    <a:pt x="165" y="946"/>
                    <a:pt x="165" y="850"/>
                  </a:cubicBezTo>
                  <a:cubicBezTo>
                    <a:pt x="165" y="768"/>
                    <a:pt x="210" y="699"/>
                    <a:pt x="295" y="647"/>
                  </a:cubicBezTo>
                  <a:cubicBezTo>
                    <a:pt x="374" y="600"/>
                    <a:pt x="478" y="572"/>
                    <a:pt x="678" y="541"/>
                  </a:cubicBezTo>
                  <a:lnTo>
                    <a:pt x="613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80"/>
            <p:cNvSpPr>
              <a:spLocks/>
            </p:cNvSpPr>
            <p:nvPr userDrawn="1"/>
          </p:nvSpPr>
          <p:spPr bwMode="auto">
            <a:xfrm>
              <a:off x="291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3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3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Freeform 81"/>
            <p:cNvSpPr>
              <a:spLocks noEditPoints="1"/>
            </p:cNvSpPr>
            <p:nvPr userDrawn="1"/>
          </p:nvSpPr>
          <p:spPr bwMode="auto">
            <a:xfrm>
              <a:off x="2972" y="1122"/>
              <a:ext cx="72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6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2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6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6" y="858"/>
                  </a:moveTo>
                  <a:cubicBezTo>
                    <a:pt x="487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2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6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Freeform 82"/>
            <p:cNvSpPr>
              <a:spLocks/>
            </p:cNvSpPr>
            <p:nvPr userDrawn="1"/>
          </p:nvSpPr>
          <p:spPr bwMode="auto">
            <a:xfrm>
              <a:off x="3060" y="1159"/>
              <a:ext cx="68" cy="76"/>
            </a:xfrm>
            <a:custGeom>
              <a:avLst/>
              <a:gdLst>
                <a:gd name="T0" fmla="*/ 176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6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6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7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7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83"/>
            <p:cNvSpPr>
              <a:spLocks/>
            </p:cNvSpPr>
            <p:nvPr userDrawn="1"/>
          </p:nvSpPr>
          <p:spPr bwMode="auto">
            <a:xfrm>
              <a:off x="313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9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9" y="1112"/>
                  </a:lnTo>
                  <a:lnTo>
                    <a:pt x="324" y="364"/>
                  </a:lnTo>
                  <a:cubicBezTo>
                    <a:pt x="448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09" y="176"/>
                  </a:cubicBezTo>
                  <a:lnTo>
                    <a:pt x="754" y="11"/>
                  </a:lnTo>
                  <a:cubicBezTo>
                    <a:pt x="712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Freeform 84"/>
            <p:cNvSpPr>
              <a:spLocks noEditPoints="1"/>
            </p:cNvSpPr>
            <p:nvPr userDrawn="1"/>
          </p:nvSpPr>
          <p:spPr bwMode="auto">
            <a:xfrm>
              <a:off x="3183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6 w 1159"/>
                <a:gd name="T7" fmla="*/ 105 h 1634"/>
                <a:gd name="T8" fmla="*/ 220 w 1159"/>
                <a:gd name="T9" fmla="*/ 398 h 1634"/>
                <a:gd name="T10" fmla="*/ 365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6 w 1159"/>
                <a:gd name="T23" fmla="*/ 1634 h 1634"/>
                <a:gd name="T24" fmla="*/ 984 w 1159"/>
                <a:gd name="T25" fmla="*/ 1249 h 1634"/>
                <a:gd name="T26" fmla="*/ 705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6" y="105"/>
                  </a:cubicBezTo>
                  <a:cubicBezTo>
                    <a:pt x="275" y="180"/>
                    <a:pt x="220" y="294"/>
                    <a:pt x="220" y="398"/>
                  </a:cubicBezTo>
                  <a:cubicBezTo>
                    <a:pt x="220" y="517"/>
                    <a:pt x="268" y="598"/>
                    <a:pt x="365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6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5" y="1634"/>
                    <a:pt x="446" y="1634"/>
                  </a:cubicBezTo>
                  <a:cubicBezTo>
                    <a:pt x="750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5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3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3" y="619"/>
                    <a:pt x="583" y="619"/>
                  </a:cubicBezTo>
                  <a:cubicBezTo>
                    <a:pt x="464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5" y="1112"/>
                    <a:pt x="685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Freeform 85"/>
            <p:cNvSpPr>
              <a:spLocks/>
            </p:cNvSpPr>
            <p:nvPr userDrawn="1"/>
          </p:nvSpPr>
          <p:spPr bwMode="auto">
            <a:xfrm>
              <a:off x="951" y="531"/>
              <a:ext cx="419" cy="515"/>
            </a:xfrm>
            <a:custGeom>
              <a:avLst/>
              <a:gdLst>
                <a:gd name="T0" fmla="*/ 0 w 6116"/>
                <a:gd name="T1" fmla="*/ 0 h 7513"/>
                <a:gd name="T2" fmla="*/ 0 w 6116"/>
                <a:gd name="T3" fmla="*/ 1554 h 7513"/>
                <a:gd name="T4" fmla="*/ 2129 w 6116"/>
                <a:gd name="T5" fmla="*/ 1554 h 7513"/>
                <a:gd name="T6" fmla="*/ 2107 w 6116"/>
                <a:gd name="T7" fmla="*/ 7513 h 7513"/>
                <a:gd name="T8" fmla="*/ 4089 w 6116"/>
                <a:gd name="T9" fmla="*/ 7513 h 7513"/>
                <a:gd name="T10" fmla="*/ 4111 w 6116"/>
                <a:gd name="T11" fmla="*/ 1554 h 7513"/>
                <a:gd name="T12" fmla="*/ 6116 w 6116"/>
                <a:gd name="T13" fmla="*/ 1554 h 7513"/>
                <a:gd name="T14" fmla="*/ 6116 w 6116"/>
                <a:gd name="T15" fmla="*/ 0 h 7513"/>
                <a:gd name="T16" fmla="*/ 0 w 6116"/>
                <a:gd name="T17" fmla="*/ 0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6" h="7513">
                  <a:moveTo>
                    <a:pt x="0" y="0"/>
                  </a:moveTo>
                  <a:lnTo>
                    <a:pt x="0" y="1554"/>
                  </a:lnTo>
                  <a:lnTo>
                    <a:pt x="2129" y="1554"/>
                  </a:lnTo>
                  <a:lnTo>
                    <a:pt x="2107" y="7513"/>
                  </a:lnTo>
                  <a:lnTo>
                    <a:pt x="4089" y="7513"/>
                  </a:lnTo>
                  <a:lnTo>
                    <a:pt x="4111" y="1554"/>
                  </a:lnTo>
                  <a:lnTo>
                    <a:pt x="6116" y="1554"/>
                  </a:lnTo>
                  <a:lnTo>
                    <a:pt x="6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86"/>
            <p:cNvSpPr>
              <a:spLocks/>
            </p:cNvSpPr>
            <p:nvPr userDrawn="1"/>
          </p:nvSpPr>
          <p:spPr bwMode="auto">
            <a:xfrm>
              <a:off x="1413" y="531"/>
              <a:ext cx="434" cy="529"/>
            </a:xfrm>
            <a:custGeom>
              <a:avLst/>
              <a:gdLst>
                <a:gd name="T0" fmla="*/ 4370 w 6341"/>
                <a:gd name="T1" fmla="*/ 0 h 7727"/>
                <a:gd name="T2" fmla="*/ 4347 w 6341"/>
                <a:gd name="T3" fmla="*/ 4190 h 7727"/>
                <a:gd name="T4" fmla="*/ 4156 w 6341"/>
                <a:gd name="T5" fmla="*/ 5677 h 7727"/>
                <a:gd name="T6" fmla="*/ 3187 w 6341"/>
                <a:gd name="T7" fmla="*/ 6161 h 7727"/>
                <a:gd name="T8" fmla="*/ 2106 w 6341"/>
                <a:gd name="T9" fmla="*/ 5496 h 7727"/>
                <a:gd name="T10" fmla="*/ 1982 w 6341"/>
                <a:gd name="T11" fmla="*/ 3931 h 7727"/>
                <a:gd name="T12" fmla="*/ 1993 w 6341"/>
                <a:gd name="T13" fmla="*/ 0 h 7727"/>
                <a:gd name="T14" fmla="*/ 11 w 6341"/>
                <a:gd name="T15" fmla="*/ 0 h 7727"/>
                <a:gd name="T16" fmla="*/ 0 w 6341"/>
                <a:gd name="T17" fmla="*/ 3886 h 7727"/>
                <a:gd name="T18" fmla="*/ 0 w 6341"/>
                <a:gd name="T19" fmla="*/ 4190 h 7727"/>
                <a:gd name="T20" fmla="*/ 405 w 6341"/>
                <a:gd name="T21" fmla="*/ 6488 h 7727"/>
                <a:gd name="T22" fmla="*/ 3075 w 6341"/>
                <a:gd name="T23" fmla="*/ 7727 h 7727"/>
                <a:gd name="T24" fmla="*/ 6149 w 6341"/>
                <a:gd name="T25" fmla="*/ 6003 h 7727"/>
                <a:gd name="T26" fmla="*/ 6330 w 6341"/>
                <a:gd name="T27" fmla="*/ 4190 h 7727"/>
                <a:gd name="T28" fmla="*/ 6341 w 6341"/>
                <a:gd name="T29" fmla="*/ 0 h 7727"/>
                <a:gd name="T30" fmla="*/ 4370 w 6341"/>
                <a:gd name="T31" fmla="*/ 0 h 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1" h="7727">
                  <a:moveTo>
                    <a:pt x="4370" y="0"/>
                  </a:moveTo>
                  <a:lnTo>
                    <a:pt x="4347" y="4190"/>
                  </a:lnTo>
                  <a:cubicBezTo>
                    <a:pt x="4347" y="5102"/>
                    <a:pt x="4302" y="5407"/>
                    <a:pt x="4156" y="5677"/>
                  </a:cubicBezTo>
                  <a:cubicBezTo>
                    <a:pt x="3976" y="5969"/>
                    <a:pt x="3604" y="6161"/>
                    <a:pt x="3187" y="6161"/>
                  </a:cubicBezTo>
                  <a:cubicBezTo>
                    <a:pt x="2681" y="6161"/>
                    <a:pt x="2264" y="5902"/>
                    <a:pt x="2106" y="5496"/>
                  </a:cubicBezTo>
                  <a:cubicBezTo>
                    <a:pt x="2005" y="5226"/>
                    <a:pt x="1982" y="4888"/>
                    <a:pt x="1982" y="3931"/>
                  </a:cubicBezTo>
                  <a:lnTo>
                    <a:pt x="1993" y="0"/>
                  </a:lnTo>
                  <a:lnTo>
                    <a:pt x="11" y="0"/>
                  </a:lnTo>
                  <a:lnTo>
                    <a:pt x="0" y="3886"/>
                  </a:lnTo>
                  <a:lnTo>
                    <a:pt x="0" y="4190"/>
                  </a:lnTo>
                  <a:cubicBezTo>
                    <a:pt x="0" y="5620"/>
                    <a:pt x="56" y="5958"/>
                    <a:pt x="405" y="6488"/>
                  </a:cubicBezTo>
                  <a:cubicBezTo>
                    <a:pt x="923" y="7276"/>
                    <a:pt x="1892" y="7727"/>
                    <a:pt x="3075" y="7727"/>
                  </a:cubicBezTo>
                  <a:cubicBezTo>
                    <a:pt x="4618" y="7727"/>
                    <a:pt x="5755" y="7085"/>
                    <a:pt x="6149" y="6003"/>
                  </a:cubicBezTo>
                  <a:cubicBezTo>
                    <a:pt x="6296" y="5620"/>
                    <a:pt x="6319" y="5294"/>
                    <a:pt x="6330" y="4190"/>
                  </a:cubicBezTo>
                  <a:lnTo>
                    <a:pt x="6341" y="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Freeform 87"/>
            <p:cNvSpPr>
              <a:spLocks/>
            </p:cNvSpPr>
            <p:nvPr userDrawn="1"/>
          </p:nvSpPr>
          <p:spPr bwMode="auto">
            <a:xfrm>
              <a:off x="1891" y="531"/>
              <a:ext cx="447" cy="515"/>
            </a:xfrm>
            <a:custGeom>
              <a:avLst/>
              <a:gdLst>
                <a:gd name="T0" fmla="*/ 6488 w 6522"/>
                <a:gd name="T1" fmla="*/ 7513 h 7513"/>
                <a:gd name="T2" fmla="*/ 6522 w 6522"/>
                <a:gd name="T3" fmla="*/ 0 h 7513"/>
                <a:gd name="T4" fmla="*/ 4540 w 6522"/>
                <a:gd name="T5" fmla="*/ 0 h 7513"/>
                <a:gd name="T6" fmla="*/ 4528 w 6522"/>
                <a:gd name="T7" fmla="*/ 2906 h 7513"/>
                <a:gd name="T8" fmla="*/ 2005 w 6522"/>
                <a:gd name="T9" fmla="*/ 2906 h 7513"/>
                <a:gd name="T10" fmla="*/ 2017 w 6522"/>
                <a:gd name="T11" fmla="*/ 0 h 7513"/>
                <a:gd name="T12" fmla="*/ 34 w 6522"/>
                <a:gd name="T13" fmla="*/ 0 h 7513"/>
                <a:gd name="T14" fmla="*/ 0 w 6522"/>
                <a:gd name="T15" fmla="*/ 7513 h 7513"/>
                <a:gd name="T16" fmla="*/ 1983 w 6522"/>
                <a:gd name="T17" fmla="*/ 7513 h 7513"/>
                <a:gd name="T18" fmla="*/ 2005 w 6522"/>
                <a:gd name="T19" fmla="*/ 4528 h 7513"/>
                <a:gd name="T20" fmla="*/ 4517 w 6522"/>
                <a:gd name="T21" fmla="*/ 4528 h 7513"/>
                <a:gd name="T22" fmla="*/ 4506 w 6522"/>
                <a:gd name="T23" fmla="*/ 7513 h 7513"/>
                <a:gd name="T24" fmla="*/ 6488 w 6522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2" h="7513">
                  <a:moveTo>
                    <a:pt x="6488" y="7513"/>
                  </a:moveTo>
                  <a:lnTo>
                    <a:pt x="6522" y="0"/>
                  </a:lnTo>
                  <a:lnTo>
                    <a:pt x="4540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7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3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6" y="7513"/>
                  </a:lnTo>
                  <a:lnTo>
                    <a:pt x="6488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Freeform 88"/>
            <p:cNvSpPr>
              <a:spLocks/>
            </p:cNvSpPr>
            <p:nvPr userDrawn="1"/>
          </p:nvSpPr>
          <p:spPr bwMode="auto">
            <a:xfrm>
              <a:off x="2390" y="531"/>
              <a:ext cx="446" cy="515"/>
            </a:xfrm>
            <a:custGeom>
              <a:avLst/>
              <a:gdLst>
                <a:gd name="T0" fmla="*/ 6487 w 6521"/>
                <a:gd name="T1" fmla="*/ 7513 h 7513"/>
                <a:gd name="T2" fmla="*/ 6521 w 6521"/>
                <a:gd name="T3" fmla="*/ 0 h 7513"/>
                <a:gd name="T4" fmla="*/ 4539 w 6521"/>
                <a:gd name="T5" fmla="*/ 0 h 7513"/>
                <a:gd name="T6" fmla="*/ 4528 w 6521"/>
                <a:gd name="T7" fmla="*/ 2906 h 7513"/>
                <a:gd name="T8" fmla="*/ 2005 w 6521"/>
                <a:gd name="T9" fmla="*/ 2906 h 7513"/>
                <a:gd name="T10" fmla="*/ 2016 w 6521"/>
                <a:gd name="T11" fmla="*/ 0 h 7513"/>
                <a:gd name="T12" fmla="*/ 34 w 6521"/>
                <a:gd name="T13" fmla="*/ 0 h 7513"/>
                <a:gd name="T14" fmla="*/ 0 w 6521"/>
                <a:gd name="T15" fmla="*/ 7513 h 7513"/>
                <a:gd name="T16" fmla="*/ 1982 w 6521"/>
                <a:gd name="T17" fmla="*/ 7513 h 7513"/>
                <a:gd name="T18" fmla="*/ 2005 w 6521"/>
                <a:gd name="T19" fmla="*/ 4528 h 7513"/>
                <a:gd name="T20" fmla="*/ 4517 w 6521"/>
                <a:gd name="T21" fmla="*/ 4528 h 7513"/>
                <a:gd name="T22" fmla="*/ 4505 w 6521"/>
                <a:gd name="T23" fmla="*/ 7513 h 7513"/>
                <a:gd name="T24" fmla="*/ 6487 w 6521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1" h="7513">
                  <a:moveTo>
                    <a:pt x="6487" y="7513"/>
                  </a:moveTo>
                  <a:lnTo>
                    <a:pt x="6521" y="0"/>
                  </a:lnTo>
                  <a:lnTo>
                    <a:pt x="4539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6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2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5" y="7513"/>
                  </a:lnTo>
                  <a:lnTo>
                    <a:pt x="6487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33271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124200"/>
            <a:ext cx="542925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458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67201"/>
            <a:ext cx="762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1772" y="4101189"/>
            <a:ext cx="5904000" cy="114560"/>
          </a:xfrm>
          <a:prstGeom prst="rect">
            <a:avLst/>
          </a:prstGeom>
          <a:solidFill>
            <a:srgbClr val="00458A"/>
          </a:solidFill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8839200" y="4101189"/>
            <a:ext cx="304800" cy="114560"/>
          </a:xfrm>
          <a:prstGeom prst="rect">
            <a:avLst/>
          </a:prstGeom>
          <a:solidFill>
            <a:srgbClr val="00458A"/>
          </a:solidFill>
          <a:ln w="9525" cap="rnd">
            <a:solidFill>
              <a:srgbClr val="0045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8820" y="4101189"/>
            <a:ext cx="4343400" cy="1145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798820" y="3961948"/>
            <a:ext cx="434340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>
                <a:solidFill>
                  <a:srgbClr val="00458A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430212" y="-381378"/>
            <a:ext cx="1016635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5965825" y="3352800"/>
            <a:ext cx="2797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6" name="Freeform 5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Freeform 6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7" name="Freeform 7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Freeform 8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Freeform 9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0" name="Freeform 10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Freeform 11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Freeform 12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3" name="Freeform 13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Freeform 14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Freeform 15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6" name="Freeform 16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Freeform 17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Freeform 18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9" name="Freeform 19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Freeform 20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Freeform 21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2" name="Freeform 22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Freeform 23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Freeform 24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5" name="Freeform 25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Freeform 26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Freeform 27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8" name="Freeform 28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Freeform 29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Freeform 30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1" name="Freeform 31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Freeform 32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Freeform 33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4" name="Freeform 34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Freeform 35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Freeform 36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7" name="Freeform 37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Freeform 38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Freeform 39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0" name="Freeform 40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Freeform 41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Freeform 42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Freeform 43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Freeform 44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45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Freeform 46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47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Freeform 48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Freeform 49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Freeform 50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Freeform 51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Freeform 52"/>
          <p:cNvSpPr>
            <a:spLocks noEditPoints="1"/>
          </p:cNvSpPr>
          <p:nvPr userDrawn="1"/>
        </p:nvSpPr>
        <p:spPr bwMode="auto">
          <a:xfrm>
            <a:off x="5975350" y="4094163"/>
            <a:ext cx="2605088" cy="166688"/>
          </a:xfrm>
          <a:custGeom>
            <a:avLst/>
            <a:gdLst>
              <a:gd name="T0" fmla="*/ 609 w 14319"/>
              <a:gd name="T1" fmla="*/ 696 h 909"/>
              <a:gd name="T2" fmla="*/ 1029 w 14319"/>
              <a:gd name="T3" fmla="*/ 664 h 909"/>
              <a:gd name="T4" fmla="*/ 1042 w 14319"/>
              <a:gd name="T5" fmla="*/ 229 h 909"/>
              <a:gd name="T6" fmla="*/ 942 w 14319"/>
              <a:gd name="T7" fmla="*/ 521 h 909"/>
              <a:gd name="T8" fmla="*/ 849 w 14319"/>
              <a:gd name="T9" fmla="*/ 371 h 909"/>
              <a:gd name="T10" fmla="*/ 1531 w 14319"/>
              <a:gd name="T11" fmla="*/ 696 h 909"/>
              <a:gd name="T12" fmla="*/ 1346 w 14319"/>
              <a:gd name="T13" fmla="*/ 188 h 909"/>
              <a:gd name="T14" fmla="*/ 1770 w 14319"/>
              <a:gd name="T15" fmla="*/ 185 h 909"/>
              <a:gd name="T16" fmla="*/ 1896 w 14319"/>
              <a:gd name="T17" fmla="*/ 231 h 909"/>
              <a:gd name="T18" fmla="*/ 2008 w 14319"/>
              <a:gd name="T19" fmla="*/ 576 h 909"/>
              <a:gd name="T20" fmla="*/ 2529 w 14319"/>
              <a:gd name="T21" fmla="*/ 578 h 909"/>
              <a:gd name="T22" fmla="*/ 2466 w 14319"/>
              <a:gd name="T23" fmla="*/ 386 h 909"/>
              <a:gd name="T24" fmla="*/ 2638 w 14319"/>
              <a:gd name="T25" fmla="*/ 203 h 909"/>
              <a:gd name="T26" fmla="*/ 2928 w 14319"/>
              <a:gd name="T27" fmla="*/ 16 h 909"/>
              <a:gd name="T28" fmla="*/ 3866 w 14319"/>
              <a:gd name="T29" fmla="*/ 517 h 909"/>
              <a:gd name="T30" fmla="*/ 3733 w 14319"/>
              <a:gd name="T31" fmla="*/ 185 h 909"/>
              <a:gd name="T32" fmla="*/ 3819 w 14319"/>
              <a:gd name="T33" fmla="*/ 607 h 909"/>
              <a:gd name="T34" fmla="*/ 3784 w 14319"/>
              <a:gd name="T35" fmla="*/ 286 h 909"/>
              <a:gd name="T36" fmla="*/ 4075 w 14319"/>
              <a:gd name="T37" fmla="*/ 441 h 909"/>
              <a:gd name="T38" fmla="*/ 4220 w 14319"/>
              <a:gd name="T39" fmla="*/ 441 h 909"/>
              <a:gd name="T40" fmla="*/ 4721 w 14319"/>
              <a:gd name="T41" fmla="*/ 191 h 909"/>
              <a:gd name="T42" fmla="*/ 4675 w 14319"/>
              <a:gd name="T43" fmla="*/ 696 h 909"/>
              <a:gd name="T44" fmla="*/ 5222 w 14319"/>
              <a:gd name="T45" fmla="*/ 696 h 909"/>
              <a:gd name="T46" fmla="*/ 5671 w 14319"/>
              <a:gd name="T47" fmla="*/ 577 h 909"/>
              <a:gd name="T48" fmla="*/ 5783 w 14319"/>
              <a:gd name="T49" fmla="*/ 650 h 909"/>
              <a:gd name="T50" fmla="*/ 6324 w 14319"/>
              <a:gd name="T51" fmla="*/ 603 h 909"/>
              <a:gd name="T52" fmla="*/ 6514 w 14319"/>
              <a:gd name="T53" fmla="*/ 441 h 909"/>
              <a:gd name="T54" fmla="*/ 6816 w 14319"/>
              <a:gd name="T55" fmla="*/ 418 h 909"/>
              <a:gd name="T56" fmla="*/ 6627 w 14319"/>
              <a:gd name="T57" fmla="*/ 831 h 909"/>
              <a:gd name="T58" fmla="*/ 6600 w 14319"/>
              <a:gd name="T59" fmla="*/ 599 h 909"/>
              <a:gd name="T60" fmla="*/ 7017 w 14319"/>
              <a:gd name="T61" fmla="*/ 185 h 909"/>
              <a:gd name="T62" fmla="*/ 7061 w 14319"/>
              <a:gd name="T63" fmla="*/ 756 h 909"/>
              <a:gd name="T64" fmla="*/ 7937 w 14319"/>
              <a:gd name="T65" fmla="*/ 5 h 909"/>
              <a:gd name="T66" fmla="*/ 8420 w 14319"/>
              <a:gd name="T67" fmla="*/ 314 h 909"/>
              <a:gd name="T68" fmla="*/ 8624 w 14319"/>
              <a:gd name="T69" fmla="*/ 140 h 909"/>
              <a:gd name="T70" fmla="*/ 8583 w 14319"/>
              <a:gd name="T71" fmla="*/ 712 h 909"/>
              <a:gd name="T72" fmla="*/ 8895 w 14319"/>
              <a:gd name="T73" fmla="*/ 650 h 909"/>
              <a:gd name="T74" fmla="*/ 9006 w 14319"/>
              <a:gd name="T75" fmla="*/ 304 h 909"/>
              <a:gd name="T76" fmla="*/ 9454 w 14319"/>
              <a:gd name="T77" fmla="*/ 135 h 909"/>
              <a:gd name="T78" fmla="*/ 9727 w 14319"/>
              <a:gd name="T79" fmla="*/ 710 h 909"/>
              <a:gd name="T80" fmla="*/ 9907 w 14319"/>
              <a:gd name="T81" fmla="*/ 286 h 909"/>
              <a:gd name="T82" fmla="*/ 9779 w 14319"/>
              <a:gd name="T83" fmla="*/ 517 h 909"/>
              <a:gd name="T84" fmla="*/ 10002 w 14319"/>
              <a:gd name="T85" fmla="*/ 696 h 909"/>
              <a:gd name="T86" fmla="*/ 10224 w 14319"/>
              <a:gd name="T87" fmla="*/ 304 h 909"/>
              <a:gd name="T88" fmla="*/ 10646 w 14319"/>
              <a:gd name="T89" fmla="*/ 710 h 909"/>
              <a:gd name="T90" fmla="*/ 10646 w 14319"/>
              <a:gd name="T91" fmla="*/ 278 h 909"/>
              <a:gd name="T92" fmla="*/ 11278 w 14319"/>
              <a:gd name="T93" fmla="*/ 530 h 909"/>
              <a:gd name="T94" fmla="*/ 11185 w 14319"/>
              <a:gd name="T95" fmla="*/ 186 h 909"/>
              <a:gd name="T96" fmla="*/ 11146 w 14319"/>
              <a:gd name="T97" fmla="*/ 542 h 909"/>
              <a:gd name="T98" fmla="*/ 11051 w 14319"/>
              <a:gd name="T99" fmla="*/ 360 h 909"/>
              <a:gd name="T100" fmla="*/ 12529 w 14319"/>
              <a:gd name="T101" fmla="*/ 588 h 909"/>
              <a:gd name="T102" fmla="*/ 12678 w 14319"/>
              <a:gd name="T103" fmla="*/ 50 h 909"/>
              <a:gd name="T104" fmla="*/ 12581 w 14319"/>
              <a:gd name="T105" fmla="*/ 282 h 909"/>
              <a:gd name="T106" fmla="*/ 12786 w 14319"/>
              <a:gd name="T107" fmla="*/ 185 h 909"/>
              <a:gd name="T108" fmla="*/ 12830 w 14319"/>
              <a:gd name="T109" fmla="*/ 756 h 909"/>
              <a:gd name="T110" fmla="*/ 13422 w 14319"/>
              <a:gd name="T111" fmla="*/ 598 h 909"/>
              <a:gd name="T112" fmla="*/ 13560 w 14319"/>
              <a:gd name="T113" fmla="*/ 326 h 909"/>
              <a:gd name="T114" fmla="*/ 13518 w 14319"/>
              <a:gd name="T115" fmla="*/ 667 h 909"/>
              <a:gd name="T116" fmla="*/ 13662 w 14319"/>
              <a:gd name="T117" fmla="*/ 525 h 909"/>
              <a:gd name="T118" fmla="*/ 13806 w 14319"/>
              <a:gd name="T119" fmla="*/ 291 h 909"/>
              <a:gd name="T120" fmla="*/ 14130 w 14319"/>
              <a:gd name="T121" fmla="*/ 710 h 909"/>
              <a:gd name="T122" fmla="*/ 14311 w 14319"/>
              <a:gd name="T123" fmla="*/ 286 h 909"/>
              <a:gd name="T124" fmla="*/ 14183 w 14319"/>
              <a:gd name="T125" fmla="*/ 517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9" h="909">
                <a:moveTo>
                  <a:pt x="0" y="696"/>
                </a:moveTo>
                <a:lnTo>
                  <a:pt x="0" y="16"/>
                </a:lnTo>
                <a:lnTo>
                  <a:pt x="222" y="16"/>
                </a:lnTo>
                <a:lnTo>
                  <a:pt x="283" y="305"/>
                </a:lnTo>
                <a:cubicBezTo>
                  <a:pt x="283" y="307"/>
                  <a:pt x="286" y="325"/>
                  <a:pt x="290" y="360"/>
                </a:cubicBezTo>
                <a:cubicBezTo>
                  <a:pt x="295" y="395"/>
                  <a:pt x="300" y="430"/>
                  <a:pt x="305" y="465"/>
                </a:cubicBezTo>
                <a:cubicBezTo>
                  <a:pt x="308" y="439"/>
                  <a:pt x="313" y="406"/>
                  <a:pt x="319" y="367"/>
                </a:cubicBezTo>
                <a:cubicBezTo>
                  <a:pt x="325" y="329"/>
                  <a:pt x="328" y="307"/>
                  <a:pt x="329" y="303"/>
                </a:cubicBezTo>
                <a:lnTo>
                  <a:pt x="389" y="16"/>
                </a:lnTo>
                <a:lnTo>
                  <a:pt x="609" y="16"/>
                </a:lnTo>
                <a:lnTo>
                  <a:pt x="609" y="696"/>
                </a:lnTo>
                <a:lnTo>
                  <a:pt x="459" y="696"/>
                </a:lnTo>
                <a:lnTo>
                  <a:pt x="473" y="171"/>
                </a:lnTo>
                <a:lnTo>
                  <a:pt x="365" y="696"/>
                </a:lnTo>
                <a:lnTo>
                  <a:pt x="244" y="696"/>
                </a:lnTo>
                <a:lnTo>
                  <a:pt x="136" y="171"/>
                </a:lnTo>
                <a:lnTo>
                  <a:pt x="150" y="696"/>
                </a:lnTo>
                <a:lnTo>
                  <a:pt x="0" y="696"/>
                </a:lnTo>
                <a:close/>
                <a:moveTo>
                  <a:pt x="942" y="517"/>
                </a:moveTo>
                <a:lnTo>
                  <a:pt x="1076" y="517"/>
                </a:lnTo>
                <a:lnTo>
                  <a:pt x="1076" y="530"/>
                </a:lnTo>
                <a:cubicBezTo>
                  <a:pt x="1076" y="590"/>
                  <a:pt x="1060" y="634"/>
                  <a:pt x="1029" y="664"/>
                </a:cubicBezTo>
                <a:cubicBezTo>
                  <a:pt x="998" y="695"/>
                  <a:pt x="951" y="710"/>
                  <a:pt x="889" y="710"/>
                </a:cubicBezTo>
                <a:cubicBezTo>
                  <a:pt x="858" y="710"/>
                  <a:pt x="830" y="705"/>
                  <a:pt x="805" y="696"/>
                </a:cubicBezTo>
                <a:cubicBezTo>
                  <a:pt x="779" y="688"/>
                  <a:pt x="760" y="675"/>
                  <a:pt x="746" y="660"/>
                </a:cubicBezTo>
                <a:cubicBezTo>
                  <a:pt x="730" y="642"/>
                  <a:pt x="718" y="618"/>
                  <a:pt x="711" y="588"/>
                </a:cubicBezTo>
                <a:cubicBezTo>
                  <a:pt x="705" y="558"/>
                  <a:pt x="701" y="511"/>
                  <a:pt x="701" y="446"/>
                </a:cubicBezTo>
                <a:cubicBezTo>
                  <a:pt x="701" y="374"/>
                  <a:pt x="705" y="323"/>
                  <a:pt x="712" y="295"/>
                </a:cubicBezTo>
                <a:cubicBezTo>
                  <a:pt x="719" y="266"/>
                  <a:pt x="730" y="243"/>
                  <a:pt x="747" y="224"/>
                </a:cubicBezTo>
                <a:cubicBezTo>
                  <a:pt x="763" y="207"/>
                  <a:pt x="784" y="194"/>
                  <a:pt x="809" y="185"/>
                </a:cubicBezTo>
                <a:cubicBezTo>
                  <a:pt x="834" y="176"/>
                  <a:pt x="863" y="172"/>
                  <a:pt x="896" y="172"/>
                </a:cubicBezTo>
                <a:cubicBezTo>
                  <a:pt x="929" y="172"/>
                  <a:pt x="958" y="176"/>
                  <a:pt x="983" y="186"/>
                </a:cubicBezTo>
                <a:cubicBezTo>
                  <a:pt x="1007" y="196"/>
                  <a:pt x="1027" y="210"/>
                  <a:pt x="1042" y="229"/>
                </a:cubicBezTo>
                <a:cubicBezTo>
                  <a:pt x="1055" y="244"/>
                  <a:pt x="1064" y="263"/>
                  <a:pt x="1070" y="286"/>
                </a:cubicBezTo>
                <a:cubicBezTo>
                  <a:pt x="1076" y="308"/>
                  <a:pt x="1078" y="345"/>
                  <a:pt x="1078" y="398"/>
                </a:cubicBezTo>
                <a:lnTo>
                  <a:pt x="1078" y="460"/>
                </a:lnTo>
                <a:lnTo>
                  <a:pt x="846" y="460"/>
                </a:lnTo>
                <a:cubicBezTo>
                  <a:pt x="846" y="462"/>
                  <a:pt x="846" y="463"/>
                  <a:pt x="846" y="466"/>
                </a:cubicBezTo>
                <a:cubicBezTo>
                  <a:pt x="844" y="487"/>
                  <a:pt x="844" y="502"/>
                  <a:pt x="844" y="511"/>
                </a:cubicBezTo>
                <a:cubicBezTo>
                  <a:pt x="844" y="547"/>
                  <a:pt x="848" y="572"/>
                  <a:pt x="855" y="586"/>
                </a:cubicBezTo>
                <a:cubicBezTo>
                  <a:pt x="863" y="600"/>
                  <a:pt x="876" y="607"/>
                  <a:pt x="895" y="607"/>
                </a:cubicBezTo>
                <a:cubicBezTo>
                  <a:pt x="911" y="607"/>
                  <a:pt x="923" y="601"/>
                  <a:pt x="931" y="590"/>
                </a:cubicBezTo>
                <a:cubicBezTo>
                  <a:pt x="940" y="580"/>
                  <a:pt x="944" y="563"/>
                  <a:pt x="944" y="542"/>
                </a:cubicBezTo>
                <a:cubicBezTo>
                  <a:pt x="944" y="537"/>
                  <a:pt x="943" y="531"/>
                  <a:pt x="942" y="521"/>
                </a:cubicBezTo>
                <a:cubicBezTo>
                  <a:pt x="942" y="520"/>
                  <a:pt x="942" y="518"/>
                  <a:pt x="942" y="517"/>
                </a:cubicBezTo>
                <a:close/>
                <a:moveTo>
                  <a:pt x="849" y="371"/>
                </a:moveTo>
                <a:lnTo>
                  <a:pt x="945" y="371"/>
                </a:lnTo>
                <a:cubicBezTo>
                  <a:pt x="945" y="371"/>
                  <a:pt x="945" y="370"/>
                  <a:pt x="945" y="369"/>
                </a:cubicBezTo>
                <a:cubicBezTo>
                  <a:pt x="947" y="356"/>
                  <a:pt x="947" y="347"/>
                  <a:pt x="947" y="341"/>
                </a:cubicBezTo>
                <a:cubicBezTo>
                  <a:pt x="947" y="317"/>
                  <a:pt x="943" y="298"/>
                  <a:pt x="935" y="286"/>
                </a:cubicBezTo>
                <a:cubicBezTo>
                  <a:pt x="927" y="274"/>
                  <a:pt x="914" y="268"/>
                  <a:pt x="897" y="268"/>
                </a:cubicBezTo>
                <a:cubicBezTo>
                  <a:pt x="880" y="268"/>
                  <a:pt x="867" y="274"/>
                  <a:pt x="860" y="286"/>
                </a:cubicBezTo>
                <a:cubicBezTo>
                  <a:pt x="853" y="297"/>
                  <a:pt x="849" y="317"/>
                  <a:pt x="849" y="343"/>
                </a:cubicBezTo>
                <a:cubicBezTo>
                  <a:pt x="849" y="351"/>
                  <a:pt x="849" y="356"/>
                  <a:pt x="849" y="360"/>
                </a:cubicBezTo>
                <a:cubicBezTo>
                  <a:pt x="849" y="365"/>
                  <a:pt x="849" y="368"/>
                  <a:pt x="849" y="371"/>
                </a:cubicBezTo>
                <a:close/>
                <a:moveTo>
                  <a:pt x="1346" y="295"/>
                </a:moveTo>
                <a:cubicBezTo>
                  <a:pt x="1328" y="295"/>
                  <a:pt x="1316" y="304"/>
                  <a:pt x="1309" y="322"/>
                </a:cubicBezTo>
                <a:cubicBezTo>
                  <a:pt x="1302" y="341"/>
                  <a:pt x="1299" y="382"/>
                  <a:pt x="1299" y="446"/>
                </a:cubicBezTo>
                <a:cubicBezTo>
                  <a:pt x="1299" y="512"/>
                  <a:pt x="1302" y="553"/>
                  <a:pt x="1308" y="569"/>
                </a:cubicBezTo>
                <a:cubicBezTo>
                  <a:pt x="1315" y="586"/>
                  <a:pt x="1326" y="594"/>
                  <a:pt x="1342" y="594"/>
                </a:cubicBezTo>
                <a:cubicBezTo>
                  <a:pt x="1361" y="594"/>
                  <a:pt x="1374" y="584"/>
                  <a:pt x="1382" y="564"/>
                </a:cubicBezTo>
                <a:cubicBezTo>
                  <a:pt x="1389" y="545"/>
                  <a:pt x="1392" y="493"/>
                  <a:pt x="1392" y="409"/>
                </a:cubicBezTo>
                <a:cubicBezTo>
                  <a:pt x="1392" y="365"/>
                  <a:pt x="1389" y="335"/>
                  <a:pt x="1382" y="319"/>
                </a:cubicBezTo>
                <a:cubicBezTo>
                  <a:pt x="1375" y="303"/>
                  <a:pt x="1363" y="295"/>
                  <a:pt x="1346" y="295"/>
                </a:cubicBezTo>
                <a:close/>
                <a:moveTo>
                  <a:pt x="1531" y="16"/>
                </a:moveTo>
                <a:lnTo>
                  <a:pt x="1531" y="696"/>
                </a:lnTo>
                <a:lnTo>
                  <a:pt x="1400" y="696"/>
                </a:lnTo>
                <a:lnTo>
                  <a:pt x="1400" y="640"/>
                </a:lnTo>
                <a:cubicBezTo>
                  <a:pt x="1387" y="663"/>
                  <a:pt x="1370" y="680"/>
                  <a:pt x="1351" y="692"/>
                </a:cubicBezTo>
                <a:cubicBezTo>
                  <a:pt x="1331" y="705"/>
                  <a:pt x="1309" y="711"/>
                  <a:pt x="1286" y="711"/>
                </a:cubicBezTo>
                <a:cubicBezTo>
                  <a:pt x="1266" y="711"/>
                  <a:pt x="1247" y="707"/>
                  <a:pt x="1231" y="700"/>
                </a:cubicBezTo>
                <a:cubicBezTo>
                  <a:pt x="1215" y="692"/>
                  <a:pt x="1201" y="682"/>
                  <a:pt x="1190" y="669"/>
                </a:cubicBezTo>
                <a:cubicBezTo>
                  <a:pt x="1177" y="653"/>
                  <a:pt x="1168" y="632"/>
                  <a:pt x="1163" y="605"/>
                </a:cubicBezTo>
                <a:cubicBezTo>
                  <a:pt x="1158" y="579"/>
                  <a:pt x="1155" y="529"/>
                  <a:pt x="1155" y="455"/>
                </a:cubicBezTo>
                <a:cubicBezTo>
                  <a:pt x="1155" y="340"/>
                  <a:pt x="1165" y="264"/>
                  <a:pt x="1185" y="228"/>
                </a:cubicBezTo>
                <a:cubicBezTo>
                  <a:pt x="1204" y="192"/>
                  <a:pt x="1239" y="173"/>
                  <a:pt x="1289" y="173"/>
                </a:cubicBezTo>
                <a:cubicBezTo>
                  <a:pt x="1311" y="173"/>
                  <a:pt x="1329" y="178"/>
                  <a:pt x="1346" y="188"/>
                </a:cubicBezTo>
                <a:cubicBezTo>
                  <a:pt x="1362" y="197"/>
                  <a:pt x="1377" y="212"/>
                  <a:pt x="1389" y="232"/>
                </a:cubicBezTo>
                <a:lnTo>
                  <a:pt x="1389" y="16"/>
                </a:lnTo>
                <a:lnTo>
                  <a:pt x="1531" y="16"/>
                </a:lnTo>
                <a:close/>
                <a:moveTo>
                  <a:pt x="1628" y="135"/>
                </a:moveTo>
                <a:lnTo>
                  <a:pt x="1628" y="11"/>
                </a:lnTo>
                <a:lnTo>
                  <a:pt x="1770" y="11"/>
                </a:lnTo>
                <a:lnTo>
                  <a:pt x="1770" y="135"/>
                </a:lnTo>
                <a:lnTo>
                  <a:pt x="1628" y="135"/>
                </a:lnTo>
                <a:close/>
                <a:moveTo>
                  <a:pt x="1628" y="696"/>
                </a:moveTo>
                <a:lnTo>
                  <a:pt x="1628" y="185"/>
                </a:lnTo>
                <a:lnTo>
                  <a:pt x="1770" y="185"/>
                </a:lnTo>
                <a:lnTo>
                  <a:pt x="1770" y="696"/>
                </a:lnTo>
                <a:lnTo>
                  <a:pt x="1628" y="696"/>
                </a:lnTo>
                <a:close/>
                <a:moveTo>
                  <a:pt x="2086" y="495"/>
                </a:moveTo>
                <a:lnTo>
                  <a:pt x="2226" y="495"/>
                </a:lnTo>
                <a:cubicBezTo>
                  <a:pt x="2226" y="498"/>
                  <a:pt x="2226" y="501"/>
                  <a:pt x="2227" y="506"/>
                </a:cubicBezTo>
                <a:cubicBezTo>
                  <a:pt x="2227" y="510"/>
                  <a:pt x="2227" y="513"/>
                  <a:pt x="2227" y="515"/>
                </a:cubicBezTo>
                <a:cubicBezTo>
                  <a:pt x="2227" y="580"/>
                  <a:pt x="2212" y="629"/>
                  <a:pt x="2182" y="661"/>
                </a:cubicBezTo>
                <a:cubicBezTo>
                  <a:pt x="2151" y="694"/>
                  <a:pt x="2105" y="710"/>
                  <a:pt x="2044" y="710"/>
                </a:cubicBezTo>
                <a:cubicBezTo>
                  <a:pt x="1974" y="710"/>
                  <a:pt x="1925" y="690"/>
                  <a:pt x="1896" y="650"/>
                </a:cubicBezTo>
                <a:cubicBezTo>
                  <a:pt x="1868" y="611"/>
                  <a:pt x="1854" y="541"/>
                  <a:pt x="1854" y="441"/>
                </a:cubicBezTo>
                <a:cubicBezTo>
                  <a:pt x="1854" y="341"/>
                  <a:pt x="1868" y="271"/>
                  <a:pt x="1896" y="231"/>
                </a:cubicBezTo>
                <a:cubicBezTo>
                  <a:pt x="1925" y="192"/>
                  <a:pt x="1974" y="172"/>
                  <a:pt x="2043" y="172"/>
                </a:cubicBezTo>
                <a:cubicBezTo>
                  <a:pt x="2106" y="172"/>
                  <a:pt x="2152" y="188"/>
                  <a:pt x="2181" y="220"/>
                </a:cubicBezTo>
                <a:cubicBezTo>
                  <a:pt x="2211" y="251"/>
                  <a:pt x="2225" y="301"/>
                  <a:pt x="2225" y="369"/>
                </a:cubicBezTo>
                <a:lnTo>
                  <a:pt x="2225" y="378"/>
                </a:lnTo>
                <a:lnTo>
                  <a:pt x="2088" y="378"/>
                </a:lnTo>
                <a:lnTo>
                  <a:pt x="2088" y="363"/>
                </a:lnTo>
                <a:cubicBezTo>
                  <a:pt x="2088" y="333"/>
                  <a:pt x="2085" y="311"/>
                  <a:pt x="2078" y="298"/>
                </a:cubicBezTo>
                <a:cubicBezTo>
                  <a:pt x="2071" y="285"/>
                  <a:pt x="2060" y="278"/>
                  <a:pt x="2044" y="278"/>
                </a:cubicBezTo>
                <a:cubicBezTo>
                  <a:pt x="2026" y="278"/>
                  <a:pt x="2014" y="287"/>
                  <a:pt x="2008" y="304"/>
                </a:cubicBezTo>
                <a:cubicBezTo>
                  <a:pt x="2001" y="322"/>
                  <a:pt x="1998" y="367"/>
                  <a:pt x="1998" y="441"/>
                </a:cubicBezTo>
                <a:cubicBezTo>
                  <a:pt x="1998" y="512"/>
                  <a:pt x="2001" y="557"/>
                  <a:pt x="2008" y="576"/>
                </a:cubicBezTo>
                <a:cubicBezTo>
                  <a:pt x="2014" y="595"/>
                  <a:pt x="2026" y="605"/>
                  <a:pt x="2044" y="605"/>
                </a:cubicBezTo>
                <a:cubicBezTo>
                  <a:pt x="2059" y="605"/>
                  <a:pt x="2070" y="598"/>
                  <a:pt x="2077" y="584"/>
                </a:cubicBezTo>
                <a:cubicBezTo>
                  <a:pt x="2083" y="571"/>
                  <a:pt x="2087" y="549"/>
                  <a:pt x="2087" y="519"/>
                </a:cubicBezTo>
                <a:cubicBezTo>
                  <a:pt x="2087" y="517"/>
                  <a:pt x="2087" y="513"/>
                  <a:pt x="2086" y="508"/>
                </a:cubicBezTo>
                <a:cubicBezTo>
                  <a:pt x="2086" y="502"/>
                  <a:pt x="2086" y="498"/>
                  <a:pt x="2086" y="495"/>
                </a:cubicBezTo>
                <a:close/>
                <a:moveTo>
                  <a:pt x="2543" y="450"/>
                </a:moveTo>
                <a:cubicBezTo>
                  <a:pt x="2506" y="461"/>
                  <a:pt x="2479" y="473"/>
                  <a:pt x="2462" y="489"/>
                </a:cubicBezTo>
                <a:cubicBezTo>
                  <a:pt x="2445" y="504"/>
                  <a:pt x="2437" y="523"/>
                  <a:pt x="2437" y="546"/>
                </a:cubicBezTo>
                <a:cubicBezTo>
                  <a:pt x="2437" y="562"/>
                  <a:pt x="2441" y="575"/>
                  <a:pt x="2450" y="585"/>
                </a:cubicBezTo>
                <a:cubicBezTo>
                  <a:pt x="2458" y="595"/>
                  <a:pt x="2469" y="599"/>
                  <a:pt x="2483" y="599"/>
                </a:cubicBezTo>
                <a:cubicBezTo>
                  <a:pt x="2504" y="599"/>
                  <a:pt x="2519" y="592"/>
                  <a:pt x="2529" y="578"/>
                </a:cubicBezTo>
                <a:cubicBezTo>
                  <a:pt x="2538" y="564"/>
                  <a:pt x="2543" y="540"/>
                  <a:pt x="2543" y="507"/>
                </a:cubicBezTo>
                <a:lnTo>
                  <a:pt x="2543" y="450"/>
                </a:lnTo>
                <a:close/>
                <a:moveTo>
                  <a:pt x="2561" y="696"/>
                </a:moveTo>
                <a:lnTo>
                  <a:pt x="2552" y="649"/>
                </a:lnTo>
                <a:cubicBezTo>
                  <a:pt x="2535" y="668"/>
                  <a:pt x="2515" y="682"/>
                  <a:pt x="2494" y="692"/>
                </a:cubicBezTo>
                <a:cubicBezTo>
                  <a:pt x="2472" y="701"/>
                  <a:pt x="2449" y="706"/>
                  <a:pt x="2424" y="706"/>
                </a:cubicBezTo>
                <a:cubicBezTo>
                  <a:pt x="2384" y="706"/>
                  <a:pt x="2353" y="693"/>
                  <a:pt x="2329" y="667"/>
                </a:cubicBezTo>
                <a:cubicBezTo>
                  <a:pt x="2306" y="641"/>
                  <a:pt x="2294" y="606"/>
                  <a:pt x="2294" y="562"/>
                </a:cubicBezTo>
                <a:cubicBezTo>
                  <a:pt x="2294" y="524"/>
                  <a:pt x="2304" y="492"/>
                  <a:pt x="2324" y="467"/>
                </a:cubicBezTo>
                <a:cubicBezTo>
                  <a:pt x="2344" y="442"/>
                  <a:pt x="2376" y="420"/>
                  <a:pt x="2422" y="402"/>
                </a:cubicBezTo>
                <a:cubicBezTo>
                  <a:pt x="2433" y="398"/>
                  <a:pt x="2447" y="393"/>
                  <a:pt x="2466" y="386"/>
                </a:cubicBezTo>
                <a:cubicBezTo>
                  <a:pt x="2519" y="366"/>
                  <a:pt x="2546" y="344"/>
                  <a:pt x="2546" y="320"/>
                </a:cubicBezTo>
                <a:cubicBezTo>
                  <a:pt x="2546" y="305"/>
                  <a:pt x="2542" y="293"/>
                  <a:pt x="2534" y="286"/>
                </a:cubicBezTo>
                <a:cubicBezTo>
                  <a:pt x="2526" y="278"/>
                  <a:pt x="2515" y="274"/>
                  <a:pt x="2501" y="274"/>
                </a:cubicBezTo>
                <a:cubicBezTo>
                  <a:pt x="2484" y="274"/>
                  <a:pt x="2471" y="279"/>
                  <a:pt x="2462" y="289"/>
                </a:cubicBezTo>
                <a:cubicBezTo>
                  <a:pt x="2454" y="300"/>
                  <a:pt x="2450" y="316"/>
                  <a:pt x="2450" y="338"/>
                </a:cubicBezTo>
                <a:lnTo>
                  <a:pt x="2450" y="342"/>
                </a:lnTo>
                <a:lnTo>
                  <a:pt x="2307" y="342"/>
                </a:lnTo>
                <a:cubicBezTo>
                  <a:pt x="2307" y="284"/>
                  <a:pt x="2323" y="241"/>
                  <a:pt x="2355" y="213"/>
                </a:cubicBezTo>
                <a:cubicBezTo>
                  <a:pt x="2387" y="185"/>
                  <a:pt x="2436" y="171"/>
                  <a:pt x="2501" y="171"/>
                </a:cubicBezTo>
                <a:cubicBezTo>
                  <a:pt x="2530" y="171"/>
                  <a:pt x="2557" y="173"/>
                  <a:pt x="2580" y="179"/>
                </a:cubicBezTo>
                <a:cubicBezTo>
                  <a:pt x="2603" y="184"/>
                  <a:pt x="2622" y="192"/>
                  <a:pt x="2638" y="203"/>
                </a:cubicBezTo>
                <a:cubicBezTo>
                  <a:pt x="2658" y="216"/>
                  <a:pt x="2672" y="232"/>
                  <a:pt x="2680" y="251"/>
                </a:cubicBezTo>
                <a:cubicBezTo>
                  <a:pt x="2688" y="271"/>
                  <a:pt x="2692" y="306"/>
                  <a:pt x="2692" y="356"/>
                </a:cubicBezTo>
                <a:lnTo>
                  <a:pt x="2692" y="372"/>
                </a:lnTo>
                <a:lnTo>
                  <a:pt x="2692" y="553"/>
                </a:lnTo>
                <a:cubicBezTo>
                  <a:pt x="2692" y="593"/>
                  <a:pt x="2693" y="624"/>
                  <a:pt x="2696" y="645"/>
                </a:cubicBezTo>
                <a:cubicBezTo>
                  <a:pt x="2699" y="666"/>
                  <a:pt x="2704" y="683"/>
                  <a:pt x="2710" y="696"/>
                </a:cubicBezTo>
                <a:lnTo>
                  <a:pt x="2561" y="696"/>
                </a:lnTo>
                <a:close/>
                <a:moveTo>
                  <a:pt x="2928" y="696"/>
                </a:moveTo>
                <a:lnTo>
                  <a:pt x="2786" y="696"/>
                </a:lnTo>
                <a:lnTo>
                  <a:pt x="2786" y="16"/>
                </a:lnTo>
                <a:lnTo>
                  <a:pt x="2928" y="16"/>
                </a:lnTo>
                <a:lnTo>
                  <a:pt x="2928" y="696"/>
                </a:lnTo>
                <a:close/>
                <a:moveTo>
                  <a:pt x="3358" y="696"/>
                </a:moveTo>
                <a:lnTo>
                  <a:pt x="3358" y="148"/>
                </a:lnTo>
                <a:lnTo>
                  <a:pt x="3230" y="148"/>
                </a:lnTo>
                <a:lnTo>
                  <a:pt x="3230" y="16"/>
                </a:lnTo>
                <a:lnTo>
                  <a:pt x="3651" y="16"/>
                </a:lnTo>
                <a:lnTo>
                  <a:pt x="3651" y="148"/>
                </a:lnTo>
                <a:lnTo>
                  <a:pt x="3517" y="148"/>
                </a:lnTo>
                <a:lnTo>
                  <a:pt x="3517" y="696"/>
                </a:lnTo>
                <a:lnTo>
                  <a:pt x="3358" y="696"/>
                </a:lnTo>
                <a:close/>
                <a:moveTo>
                  <a:pt x="3866" y="517"/>
                </a:moveTo>
                <a:lnTo>
                  <a:pt x="4000" y="517"/>
                </a:lnTo>
                <a:lnTo>
                  <a:pt x="4000" y="530"/>
                </a:lnTo>
                <a:cubicBezTo>
                  <a:pt x="4000" y="590"/>
                  <a:pt x="3984" y="634"/>
                  <a:pt x="3953" y="664"/>
                </a:cubicBezTo>
                <a:cubicBezTo>
                  <a:pt x="3922" y="695"/>
                  <a:pt x="3875" y="710"/>
                  <a:pt x="3814" y="710"/>
                </a:cubicBezTo>
                <a:cubicBezTo>
                  <a:pt x="3782" y="710"/>
                  <a:pt x="3754" y="705"/>
                  <a:pt x="3729" y="696"/>
                </a:cubicBezTo>
                <a:cubicBezTo>
                  <a:pt x="3704" y="688"/>
                  <a:pt x="3684" y="675"/>
                  <a:pt x="3670" y="660"/>
                </a:cubicBezTo>
                <a:cubicBezTo>
                  <a:pt x="3654" y="642"/>
                  <a:pt x="3642" y="618"/>
                  <a:pt x="3636" y="588"/>
                </a:cubicBezTo>
                <a:cubicBezTo>
                  <a:pt x="3629" y="558"/>
                  <a:pt x="3625" y="511"/>
                  <a:pt x="3625" y="446"/>
                </a:cubicBezTo>
                <a:cubicBezTo>
                  <a:pt x="3625" y="374"/>
                  <a:pt x="3629" y="323"/>
                  <a:pt x="3636" y="295"/>
                </a:cubicBezTo>
                <a:cubicBezTo>
                  <a:pt x="3643" y="266"/>
                  <a:pt x="3655" y="243"/>
                  <a:pt x="3671" y="224"/>
                </a:cubicBezTo>
                <a:cubicBezTo>
                  <a:pt x="3688" y="207"/>
                  <a:pt x="3708" y="194"/>
                  <a:pt x="3733" y="185"/>
                </a:cubicBezTo>
                <a:cubicBezTo>
                  <a:pt x="3758" y="176"/>
                  <a:pt x="3787" y="172"/>
                  <a:pt x="3820" y="172"/>
                </a:cubicBezTo>
                <a:cubicBezTo>
                  <a:pt x="3853" y="172"/>
                  <a:pt x="3882" y="176"/>
                  <a:pt x="3907" y="186"/>
                </a:cubicBezTo>
                <a:cubicBezTo>
                  <a:pt x="3931" y="196"/>
                  <a:pt x="3951" y="210"/>
                  <a:pt x="3966" y="229"/>
                </a:cubicBezTo>
                <a:cubicBezTo>
                  <a:pt x="3979" y="244"/>
                  <a:pt x="3989" y="263"/>
                  <a:pt x="3994" y="286"/>
                </a:cubicBezTo>
                <a:cubicBezTo>
                  <a:pt x="4000" y="308"/>
                  <a:pt x="4003" y="345"/>
                  <a:pt x="4003" y="398"/>
                </a:cubicBezTo>
                <a:lnTo>
                  <a:pt x="4003" y="460"/>
                </a:lnTo>
                <a:lnTo>
                  <a:pt x="3770" y="460"/>
                </a:lnTo>
                <a:cubicBezTo>
                  <a:pt x="3770" y="462"/>
                  <a:pt x="3770" y="463"/>
                  <a:pt x="3770" y="466"/>
                </a:cubicBezTo>
                <a:cubicBezTo>
                  <a:pt x="3769" y="487"/>
                  <a:pt x="3768" y="502"/>
                  <a:pt x="3768" y="511"/>
                </a:cubicBezTo>
                <a:cubicBezTo>
                  <a:pt x="3768" y="547"/>
                  <a:pt x="3772" y="572"/>
                  <a:pt x="3780" y="586"/>
                </a:cubicBezTo>
                <a:cubicBezTo>
                  <a:pt x="3787" y="600"/>
                  <a:pt x="3800" y="607"/>
                  <a:pt x="3819" y="607"/>
                </a:cubicBezTo>
                <a:cubicBezTo>
                  <a:pt x="3835" y="607"/>
                  <a:pt x="3847" y="601"/>
                  <a:pt x="3855" y="590"/>
                </a:cubicBezTo>
                <a:cubicBezTo>
                  <a:pt x="3864" y="580"/>
                  <a:pt x="3868" y="563"/>
                  <a:pt x="3868" y="542"/>
                </a:cubicBezTo>
                <a:cubicBezTo>
                  <a:pt x="3868" y="537"/>
                  <a:pt x="3867" y="531"/>
                  <a:pt x="3866" y="521"/>
                </a:cubicBezTo>
                <a:cubicBezTo>
                  <a:pt x="3866" y="520"/>
                  <a:pt x="3866" y="518"/>
                  <a:pt x="3866" y="517"/>
                </a:cubicBezTo>
                <a:close/>
                <a:moveTo>
                  <a:pt x="3774" y="371"/>
                </a:moveTo>
                <a:lnTo>
                  <a:pt x="3870" y="371"/>
                </a:lnTo>
                <a:cubicBezTo>
                  <a:pt x="3870" y="371"/>
                  <a:pt x="3870" y="370"/>
                  <a:pt x="3870" y="369"/>
                </a:cubicBezTo>
                <a:cubicBezTo>
                  <a:pt x="3871" y="356"/>
                  <a:pt x="3871" y="347"/>
                  <a:pt x="3871" y="341"/>
                </a:cubicBezTo>
                <a:cubicBezTo>
                  <a:pt x="3871" y="317"/>
                  <a:pt x="3867" y="298"/>
                  <a:pt x="3859" y="286"/>
                </a:cubicBezTo>
                <a:cubicBezTo>
                  <a:pt x="3851" y="274"/>
                  <a:pt x="3839" y="268"/>
                  <a:pt x="3821" y="268"/>
                </a:cubicBezTo>
                <a:cubicBezTo>
                  <a:pt x="3804" y="268"/>
                  <a:pt x="3792" y="274"/>
                  <a:pt x="3784" y="286"/>
                </a:cubicBezTo>
                <a:cubicBezTo>
                  <a:pt x="3777" y="297"/>
                  <a:pt x="3773" y="317"/>
                  <a:pt x="3773" y="343"/>
                </a:cubicBezTo>
                <a:cubicBezTo>
                  <a:pt x="3773" y="351"/>
                  <a:pt x="3773" y="356"/>
                  <a:pt x="3773" y="360"/>
                </a:cubicBezTo>
                <a:cubicBezTo>
                  <a:pt x="3773" y="365"/>
                  <a:pt x="3773" y="368"/>
                  <a:pt x="3774" y="371"/>
                </a:cubicBezTo>
                <a:close/>
                <a:moveTo>
                  <a:pt x="4307" y="495"/>
                </a:moveTo>
                <a:lnTo>
                  <a:pt x="4447" y="495"/>
                </a:lnTo>
                <a:cubicBezTo>
                  <a:pt x="4447" y="498"/>
                  <a:pt x="4448" y="501"/>
                  <a:pt x="4448" y="506"/>
                </a:cubicBezTo>
                <a:cubicBezTo>
                  <a:pt x="4448" y="510"/>
                  <a:pt x="4448" y="513"/>
                  <a:pt x="4448" y="515"/>
                </a:cubicBezTo>
                <a:cubicBezTo>
                  <a:pt x="4448" y="580"/>
                  <a:pt x="4433" y="629"/>
                  <a:pt x="4403" y="661"/>
                </a:cubicBezTo>
                <a:cubicBezTo>
                  <a:pt x="4373" y="694"/>
                  <a:pt x="4327" y="710"/>
                  <a:pt x="4265" y="710"/>
                </a:cubicBezTo>
                <a:cubicBezTo>
                  <a:pt x="4195" y="710"/>
                  <a:pt x="4146" y="690"/>
                  <a:pt x="4118" y="650"/>
                </a:cubicBezTo>
                <a:cubicBezTo>
                  <a:pt x="4089" y="611"/>
                  <a:pt x="4075" y="541"/>
                  <a:pt x="4075" y="441"/>
                </a:cubicBezTo>
                <a:cubicBezTo>
                  <a:pt x="4075" y="341"/>
                  <a:pt x="4089" y="271"/>
                  <a:pt x="4118" y="231"/>
                </a:cubicBezTo>
                <a:cubicBezTo>
                  <a:pt x="4146" y="192"/>
                  <a:pt x="4195" y="172"/>
                  <a:pt x="4265" y="172"/>
                </a:cubicBezTo>
                <a:cubicBezTo>
                  <a:pt x="4327" y="172"/>
                  <a:pt x="4373" y="188"/>
                  <a:pt x="4402" y="220"/>
                </a:cubicBezTo>
                <a:cubicBezTo>
                  <a:pt x="4432" y="251"/>
                  <a:pt x="4447" y="301"/>
                  <a:pt x="4447" y="369"/>
                </a:cubicBezTo>
                <a:lnTo>
                  <a:pt x="4447" y="378"/>
                </a:lnTo>
                <a:lnTo>
                  <a:pt x="4309" y="378"/>
                </a:lnTo>
                <a:lnTo>
                  <a:pt x="4309" y="363"/>
                </a:lnTo>
                <a:cubicBezTo>
                  <a:pt x="4309" y="333"/>
                  <a:pt x="4306" y="311"/>
                  <a:pt x="4299" y="298"/>
                </a:cubicBezTo>
                <a:cubicBezTo>
                  <a:pt x="4293" y="285"/>
                  <a:pt x="4281" y="278"/>
                  <a:pt x="4266" y="278"/>
                </a:cubicBezTo>
                <a:cubicBezTo>
                  <a:pt x="4248" y="278"/>
                  <a:pt x="4235" y="287"/>
                  <a:pt x="4229" y="304"/>
                </a:cubicBezTo>
                <a:cubicBezTo>
                  <a:pt x="4223" y="322"/>
                  <a:pt x="4220" y="367"/>
                  <a:pt x="4220" y="441"/>
                </a:cubicBezTo>
                <a:cubicBezTo>
                  <a:pt x="4220" y="512"/>
                  <a:pt x="4223" y="557"/>
                  <a:pt x="4229" y="576"/>
                </a:cubicBezTo>
                <a:cubicBezTo>
                  <a:pt x="4235" y="595"/>
                  <a:pt x="4247" y="605"/>
                  <a:pt x="4265" y="605"/>
                </a:cubicBezTo>
                <a:cubicBezTo>
                  <a:pt x="4280" y="605"/>
                  <a:pt x="4291" y="598"/>
                  <a:pt x="4298" y="584"/>
                </a:cubicBezTo>
                <a:cubicBezTo>
                  <a:pt x="4305" y="571"/>
                  <a:pt x="4308" y="549"/>
                  <a:pt x="4308" y="519"/>
                </a:cubicBezTo>
                <a:cubicBezTo>
                  <a:pt x="4308" y="517"/>
                  <a:pt x="4308" y="513"/>
                  <a:pt x="4308" y="508"/>
                </a:cubicBezTo>
                <a:cubicBezTo>
                  <a:pt x="4307" y="502"/>
                  <a:pt x="4307" y="498"/>
                  <a:pt x="4307" y="495"/>
                </a:cubicBezTo>
                <a:close/>
                <a:moveTo>
                  <a:pt x="4533" y="696"/>
                </a:moveTo>
                <a:lnTo>
                  <a:pt x="4533" y="16"/>
                </a:lnTo>
                <a:lnTo>
                  <a:pt x="4675" y="16"/>
                </a:lnTo>
                <a:lnTo>
                  <a:pt x="4675" y="240"/>
                </a:lnTo>
                <a:cubicBezTo>
                  <a:pt x="4687" y="218"/>
                  <a:pt x="4702" y="202"/>
                  <a:pt x="4721" y="191"/>
                </a:cubicBezTo>
                <a:cubicBezTo>
                  <a:pt x="4740" y="181"/>
                  <a:pt x="4763" y="175"/>
                  <a:pt x="4789" y="175"/>
                </a:cubicBezTo>
                <a:cubicBezTo>
                  <a:pt x="4829" y="175"/>
                  <a:pt x="4858" y="188"/>
                  <a:pt x="4876" y="215"/>
                </a:cubicBezTo>
                <a:cubicBezTo>
                  <a:pt x="4894" y="241"/>
                  <a:pt x="4903" y="283"/>
                  <a:pt x="4903" y="340"/>
                </a:cubicBezTo>
                <a:lnTo>
                  <a:pt x="4903" y="696"/>
                </a:lnTo>
                <a:lnTo>
                  <a:pt x="4761" y="696"/>
                </a:lnTo>
                <a:lnTo>
                  <a:pt x="4761" y="381"/>
                </a:lnTo>
                <a:cubicBezTo>
                  <a:pt x="4761" y="340"/>
                  <a:pt x="4759" y="314"/>
                  <a:pt x="4753" y="304"/>
                </a:cubicBezTo>
                <a:cubicBezTo>
                  <a:pt x="4748" y="294"/>
                  <a:pt x="4739" y="289"/>
                  <a:pt x="4725" y="289"/>
                </a:cubicBezTo>
                <a:cubicBezTo>
                  <a:pt x="4709" y="289"/>
                  <a:pt x="4697" y="297"/>
                  <a:pt x="4688" y="312"/>
                </a:cubicBezTo>
                <a:cubicBezTo>
                  <a:pt x="4679" y="328"/>
                  <a:pt x="4675" y="349"/>
                  <a:pt x="4675" y="377"/>
                </a:cubicBezTo>
                <a:lnTo>
                  <a:pt x="4675" y="696"/>
                </a:lnTo>
                <a:lnTo>
                  <a:pt x="4533" y="696"/>
                </a:lnTo>
                <a:close/>
                <a:moveTo>
                  <a:pt x="4993" y="696"/>
                </a:moveTo>
                <a:lnTo>
                  <a:pt x="4993" y="185"/>
                </a:lnTo>
                <a:lnTo>
                  <a:pt x="5127" y="185"/>
                </a:lnTo>
                <a:lnTo>
                  <a:pt x="5127" y="246"/>
                </a:lnTo>
                <a:cubicBezTo>
                  <a:pt x="5142" y="222"/>
                  <a:pt x="5160" y="204"/>
                  <a:pt x="5180" y="192"/>
                </a:cubicBezTo>
                <a:cubicBezTo>
                  <a:pt x="5200" y="181"/>
                  <a:pt x="5224" y="175"/>
                  <a:pt x="5250" y="175"/>
                </a:cubicBezTo>
                <a:cubicBezTo>
                  <a:pt x="5290" y="175"/>
                  <a:pt x="5319" y="188"/>
                  <a:pt x="5337" y="215"/>
                </a:cubicBezTo>
                <a:cubicBezTo>
                  <a:pt x="5355" y="241"/>
                  <a:pt x="5364" y="283"/>
                  <a:pt x="5364" y="340"/>
                </a:cubicBezTo>
                <a:lnTo>
                  <a:pt x="5364" y="696"/>
                </a:lnTo>
                <a:lnTo>
                  <a:pt x="5222" y="696"/>
                </a:lnTo>
                <a:lnTo>
                  <a:pt x="5222" y="381"/>
                </a:lnTo>
                <a:cubicBezTo>
                  <a:pt x="5222" y="340"/>
                  <a:pt x="5220" y="314"/>
                  <a:pt x="5214" y="304"/>
                </a:cubicBezTo>
                <a:cubicBezTo>
                  <a:pt x="5209" y="294"/>
                  <a:pt x="5200" y="289"/>
                  <a:pt x="5186" y="289"/>
                </a:cubicBezTo>
                <a:cubicBezTo>
                  <a:pt x="5170" y="289"/>
                  <a:pt x="5158" y="297"/>
                  <a:pt x="5149" y="312"/>
                </a:cubicBezTo>
                <a:cubicBezTo>
                  <a:pt x="5140" y="328"/>
                  <a:pt x="5136" y="349"/>
                  <a:pt x="5136" y="377"/>
                </a:cubicBezTo>
                <a:lnTo>
                  <a:pt x="5136" y="696"/>
                </a:lnTo>
                <a:lnTo>
                  <a:pt x="4993" y="696"/>
                </a:lnTo>
                <a:close/>
                <a:moveTo>
                  <a:pt x="5591" y="441"/>
                </a:moveTo>
                <a:cubicBezTo>
                  <a:pt x="5591" y="513"/>
                  <a:pt x="5594" y="558"/>
                  <a:pt x="5600" y="576"/>
                </a:cubicBezTo>
                <a:cubicBezTo>
                  <a:pt x="5606" y="594"/>
                  <a:pt x="5618" y="603"/>
                  <a:pt x="5636" y="603"/>
                </a:cubicBezTo>
                <a:cubicBezTo>
                  <a:pt x="5653" y="603"/>
                  <a:pt x="5665" y="594"/>
                  <a:pt x="5671" y="577"/>
                </a:cubicBezTo>
                <a:cubicBezTo>
                  <a:pt x="5678" y="560"/>
                  <a:pt x="5681" y="514"/>
                  <a:pt x="5681" y="441"/>
                </a:cubicBezTo>
                <a:cubicBezTo>
                  <a:pt x="5681" y="368"/>
                  <a:pt x="5678" y="322"/>
                  <a:pt x="5671" y="305"/>
                </a:cubicBezTo>
                <a:cubicBezTo>
                  <a:pt x="5665" y="287"/>
                  <a:pt x="5653" y="278"/>
                  <a:pt x="5636" y="278"/>
                </a:cubicBezTo>
                <a:cubicBezTo>
                  <a:pt x="5618" y="278"/>
                  <a:pt x="5606" y="288"/>
                  <a:pt x="5600" y="306"/>
                </a:cubicBezTo>
                <a:cubicBezTo>
                  <a:pt x="5594" y="324"/>
                  <a:pt x="5591" y="369"/>
                  <a:pt x="5591" y="441"/>
                </a:cubicBezTo>
                <a:close/>
                <a:moveTo>
                  <a:pt x="5446" y="441"/>
                </a:moveTo>
                <a:cubicBezTo>
                  <a:pt x="5446" y="341"/>
                  <a:pt x="5460" y="272"/>
                  <a:pt x="5489" y="232"/>
                </a:cubicBezTo>
                <a:cubicBezTo>
                  <a:pt x="5517" y="192"/>
                  <a:pt x="5566" y="172"/>
                  <a:pt x="5636" y="172"/>
                </a:cubicBezTo>
                <a:cubicBezTo>
                  <a:pt x="5705" y="172"/>
                  <a:pt x="5754" y="192"/>
                  <a:pt x="5783" y="231"/>
                </a:cubicBezTo>
                <a:cubicBezTo>
                  <a:pt x="5811" y="271"/>
                  <a:pt x="5826" y="341"/>
                  <a:pt x="5826" y="441"/>
                </a:cubicBezTo>
                <a:cubicBezTo>
                  <a:pt x="5826" y="540"/>
                  <a:pt x="5811" y="610"/>
                  <a:pt x="5783" y="650"/>
                </a:cubicBezTo>
                <a:cubicBezTo>
                  <a:pt x="5754" y="690"/>
                  <a:pt x="5705" y="710"/>
                  <a:pt x="5636" y="710"/>
                </a:cubicBezTo>
                <a:cubicBezTo>
                  <a:pt x="5566" y="710"/>
                  <a:pt x="5517" y="690"/>
                  <a:pt x="5489" y="650"/>
                </a:cubicBezTo>
                <a:cubicBezTo>
                  <a:pt x="5460" y="611"/>
                  <a:pt x="5446" y="541"/>
                  <a:pt x="5446" y="441"/>
                </a:cubicBezTo>
                <a:close/>
                <a:moveTo>
                  <a:pt x="6051" y="696"/>
                </a:moveTo>
                <a:lnTo>
                  <a:pt x="5909" y="696"/>
                </a:lnTo>
                <a:lnTo>
                  <a:pt x="5909" y="16"/>
                </a:lnTo>
                <a:lnTo>
                  <a:pt x="6051" y="16"/>
                </a:lnTo>
                <a:lnTo>
                  <a:pt x="6051" y="696"/>
                </a:lnTo>
                <a:close/>
                <a:moveTo>
                  <a:pt x="6279" y="441"/>
                </a:moveTo>
                <a:cubicBezTo>
                  <a:pt x="6279" y="513"/>
                  <a:pt x="6282" y="558"/>
                  <a:pt x="6288" y="576"/>
                </a:cubicBezTo>
                <a:cubicBezTo>
                  <a:pt x="6295" y="594"/>
                  <a:pt x="6307" y="603"/>
                  <a:pt x="6324" y="603"/>
                </a:cubicBezTo>
                <a:cubicBezTo>
                  <a:pt x="6342" y="603"/>
                  <a:pt x="6353" y="594"/>
                  <a:pt x="6360" y="577"/>
                </a:cubicBezTo>
                <a:cubicBezTo>
                  <a:pt x="6366" y="560"/>
                  <a:pt x="6369" y="514"/>
                  <a:pt x="6369" y="441"/>
                </a:cubicBezTo>
                <a:cubicBezTo>
                  <a:pt x="6369" y="368"/>
                  <a:pt x="6366" y="322"/>
                  <a:pt x="6360" y="305"/>
                </a:cubicBezTo>
                <a:cubicBezTo>
                  <a:pt x="6353" y="287"/>
                  <a:pt x="6342" y="278"/>
                  <a:pt x="6324" y="278"/>
                </a:cubicBezTo>
                <a:cubicBezTo>
                  <a:pt x="6307" y="278"/>
                  <a:pt x="6295" y="288"/>
                  <a:pt x="6288" y="306"/>
                </a:cubicBezTo>
                <a:cubicBezTo>
                  <a:pt x="6282" y="324"/>
                  <a:pt x="6279" y="369"/>
                  <a:pt x="6279" y="441"/>
                </a:cubicBezTo>
                <a:close/>
                <a:moveTo>
                  <a:pt x="6134" y="441"/>
                </a:moveTo>
                <a:cubicBezTo>
                  <a:pt x="6134" y="341"/>
                  <a:pt x="6148" y="272"/>
                  <a:pt x="6177" y="232"/>
                </a:cubicBezTo>
                <a:cubicBezTo>
                  <a:pt x="6206" y="192"/>
                  <a:pt x="6255" y="172"/>
                  <a:pt x="6324" y="172"/>
                </a:cubicBezTo>
                <a:cubicBezTo>
                  <a:pt x="6394" y="172"/>
                  <a:pt x="6442" y="192"/>
                  <a:pt x="6471" y="231"/>
                </a:cubicBezTo>
                <a:cubicBezTo>
                  <a:pt x="6500" y="271"/>
                  <a:pt x="6514" y="341"/>
                  <a:pt x="6514" y="441"/>
                </a:cubicBezTo>
                <a:cubicBezTo>
                  <a:pt x="6514" y="540"/>
                  <a:pt x="6500" y="610"/>
                  <a:pt x="6471" y="650"/>
                </a:cubicBezTo>
                <a:cubicBezTo>
                  <a:pt x="6442" y="690"/>
                  <a:pt x="6394" y="710"/>
                  <a:pt x="6324" y="710"/>
                </a:cubicBezTo>
                <a:cubicBezTo>
                  <a:pt x="6254" y="710"/>
                  <a:pt x="6205" y="690"/>
                  <a:pt x="6177" y="650"/>
                </a:cubicBezTo>
                <a:cubicBezTo>
                  <a:pt x="6148" y="611"/>
                  <a:pt x="6134" y="541"/>
                  <a:pt x="6134" y="441"/>
                </a:cubicBezTo>
                <a:close/>
                <a:moveTo>
                  <a:pt x="6727" y="373"/>
                </a:moveTo>
                <a:lnTo>
                  <a:pt x="6727" y="410"/>
                </a:lnTo>
                <a:cubicBezTo>
                  <a:pt x="6727" y="477"/>
                  <a:pt x="6730" y="520"/>
                  <a:pt x="6737" y="538"/>
                </a:cubicBezTo>
                <a:cubicBezTo>
                  <a:pt x="6743" y="556"/>
                  <a:pt x="6754" y="565"/>
                  <a:pt x="6771" y="565"/>
                </a:cubicBezTo>
                <a:cubicBezTo>
                  <a:pt x="6788" y="565"/>
                  <a:pt x="6799" y="557"/>
                  <a:pt x="6806" y="541"/>
                </a:cubicBezTo>
                <a:cubicBezTo>
                  <a:pt x="6813" y="525"/>
                  <a:pt x="6816" y="491"/>
                  <a:pt x="6816" y="439"/>
                </a:cubicBezTo>
                <a:lnTo>
                  <a:pt x="6816" y="418"/>
                </a:lnTo>
                <a:cubicBezTo>
                  <a:pt x="6816" y="363"/>
                  <a:pt x="6813" y="328"/>
                  <a:pt x="6806" y="314"/>
                </a:cubicBezTo>
                <a:cubicBezTo>
                  <a:pt x="6800" y="299"/>
                  <a:pt x="6789" y="292"/>
                  <a:pt x="6772" y="292"/>
                </a:cubicBezTo>
                <a:cubicBezTo>
                  <a:pt x="6757" y="292"/>
                  <a:pt x="6745" y="298"/>
                  <a:pt x="6738" y="311"/>
                </a:cubicBezTo>
                <a:cubicBezTo>
                  <a:pt x="6731" y="324"/>
                  <a:pt x="6727" y="345"/>
                  <a:pt x="6727" y="373"/>
                </a:cubicBezTo>
                <a:close/>
                <a:moveTo>
                  <a:pt x="6959" y="185"/>
                </a:moveTo>
                <a:lnTo>
                  <a:pt x="6959" y="643"/>
                </a:lnTo>
                <a:cubicBezTo>
                  <a:pt x="6959" y="689"/>
                  <a:pt x="6956" y="724"/>
                  <a:pt x="6951" y="747"/>
                </a:cubicBezTo>
                <a:cubicBezTo>
                  <a:pt x="6946" y="769"/>
                  <a:pt x="6938" y="788"/>
                  <a:pt x="6926" y="804"/>
                </a:cubicBezTo>
                <a:cubicBezTo>
                  <a:pt x="6910" y="825"/>
                  <a:pt x="6888" y="841"/>
                  <a:pt x="6860" y="852"/>
                </a:cubicBezTo>
                <a:cubicBezTo>
                  <a:pt x="6833" y="862"/>
                  <a:pt x="6799" y="868"/>
                  <a:pt x="6761" y="868"/>
                </a:cubicBezTo>
                <a:cubicBezTo>
                  <a:pt x="6701" y="868"/>
                  <a:pt x="6656" y="856"/>
                  <a:pt x="6627" y="831"/>
                </a:cubicBezTo>
                <a:cubicBezTo>
                  <a:pt x="6598" y="807"/>
                  <a:pt x="6584" y="769"/>
                  <a:pt x="6584" y="719"/>
                </a:cubicBezTo>
                <a:lnTo>
                  <a:pt x="6725" y="719"/>
                </a:lnTo>
                <a:cubicBezTo>
                  <a:pt x="6725" y="738"/>
                  <a:pt x="6728" y="752"/>
                  <a:pt x="6735" y="761"/>
                </a:cubicBezTo>
                <a:cubicBezTo>
                  <a:pt x="6742" y="769"/>
                  <a:pt x="6753" y="774"/>
                  <a:pt x="6767" y="774"/>
                </a:cubicBezTo>
                <a:cubicBezTo>
                  <a:pt x="6786" y="774"/>
                  <a:pt x="6798" y="768"/>
                  <a:pt x="6805" y="756"/>
                </a:cubicBezTo>
                <a:cubicBezTo>
                  <a:pt x="6812" y="745"/>
                  <a:pt x="6816" y="722"/>
                  <a:pt x="6816" y="688"/>
                </a:cubicBezTo>
                <a:lnTo>
                  <a:pt x="6816" y="628"/>
                </a:lnTo>
                <a:cubicBezTo>
                  <a:pt x="6797" y="645"/>
                  <a:pt x="6779" y="658"/>
                  <a:pt x="6762" y="665"/>
                </a:cubicBezTo>
                <a:cubicBezTo>
                  <a:pt x="6745" y="673"/>
                  <a:pt x="6728" y="677"/>
                  <a:pt x="6710" y="677"/>
                </a:cubicBezTo>
                <a:cubicBezTo>
                  <a:pt x="6686" y="677"/>
                  <a:pt x="6664" y="670"/>
                  <a:pt x="6645" y="657"/>
                </a:cubicBezTo>
                <a:cubicBezTo>
                  <a:pt x="6625" y="644"/>
                  <a:pt x="6611" y="624"/>
                  <a:pt x="6600" y="599"/>
                </a:cubicBezTo>
                <a:cubicBezTo>
                  <a:pt x="6594" y="586"/>
                  <a:pt x="6590" y="567"/>
                  <a:pt x="6587" y="542"/>
                </a:cubicBezTo>
                <a:cubicBezTo>
                  <a:pt x="6585" y="517"/>
                  <a:pt x="6584" y="485"/>
                  <a:pt x="6584" y="446"/>
                </a:cubicBezTo>
                <a:cubicBezTo>
                  <a:pt x="6584" y="408"/>
                  <a:pt x="6584" y="374"/>
                  <a:pt x="6586" y="344"/>
                </a:cubicBezTo>
                <a:cubicBezTo>
                  <a:pt x="6588" y="314"/>
                  <a:pt x="6591" y="290"/>
                  <a:pt x="6594" y="272"/>
                </a:cubicBezTo>
                <a:cubicBezTo>
                  <a:pt x="6600" y="243"/>
                  <a:pt x="6613" y="220"/>
                  <a:pt x="6635" y="201"/>
                </a:cubicBezTo>
                <a:cubicBezTo>
                  <a:pt x="6656" y="183"/>
                  <a:pt x="6680" y="173"/>
                  <a:pt x="6708" y="173"/>
                </a:cubicBezTo>
                <a:cubicBezTo>
                  <a:pt x="6731" y="173"/>
                  <a:pt x="6752" y="179"/>
                  <a:pt x="6771" y="190"/>
                </a:cubicBezTo>
                <a:cubicBezTo>
                  <a:pt x="6791" y="201"/>
                  <a:pt x="6810" y="219"/>
                  <a:pt x="6829" y="242"/>
                </a:cubicBezTo>
                <a:lnTo>
                  <a:pt x="6829" y="185"/>
                </a:lnTo>
                <a:lnTo>
                  <a:pt x="6959" y="185"/>
                </a:lnTo>
                <a:close/>
                <a:moveTo>
                  <a:pt x="7017" y="185"/>
                </a:moveTo>
                <a:lnTo>
                  <a:pt x="7158" y="185"/>
                </a:lnTo>
                <a:lnTo>
                  <a:pt x="7208" y="514"/>
                </a:lnTo>
                <a:lnTo>
                  <a:pt x="7258" y="185"/>
                </a:lnTo>
                <a:lnTo>
                  <a:pt x="7399" y="185"/>
                </a:lnTo>
                <a:lnTo>
                  <a:pt x="7298" y="655"/>
                </a:lnTo>
                <a:cubicBezTo>
                  <a:pt x="7278" y="745"/>
                  <a:pt x="7256" y="803"/>
                  <a:pt x="7232" y="829"/>
                </a:cubicBezTo>
                <a:cubicBezTo>
                  <a:pt x="7208" y="855"/>
                  <a:pt x="7170" y="868"/>
                  <a:pt x="7117" y="868"/>
                </a:cubicBezTo>
                <a:cubicBezTo>
                  <a:pt x="7109" y="868"/>
                  <a:pt x="7101" y="867"/>
                  <a:pt x="7091" y="867"/>
                </a:cubicBezTo>
                <a:cubicBezTo>
                  <a:pt x="7082" y="866"/>
                  <a:pt x="7071" y="864"/>
                  <a:pt x="7058" y="863"/>
                </a:cubicBezTo>
                <a:lnTo>
                  <a:pt x="7058" y="756"/>
                </a:lnTo>
                <a:cubicBezTo>
                  <a:pt x="7059" y="756"/>
                  <a:pt x="7060" y="756"/>
                  <a:pt x="7061" y="756"/>
                </a:cubicBezTo>
                <a:cubicBezTo>
                  <a:pt x="7071" y="757"/>
                  <a:pt x="7078" y="758"/>
                  <a:pt x="7083" y="758"/>
                </a:cubicBezTo>
                <a:cubicBezTo>
                  <a:pt x="7099" y="758"/>
                  <a:pt x="7111" y="755"/>
                  <a:pt x="7119" y="749"/>
                </a:cubicBezTo>
                <a:cubicBezTo>
                  <a:pt x="7126" y="742"/>
                  <a:pt x="7130" y="733"/>
                  <a:pt x="7130" y="720"/>
                </a:cubicBezTo>
                <a:cubicBezTo>
                  <a:pt x="7130" y="713"/>
                  <a:pt x="7127" y="695"/>
                  <a:pt x="7122" y="668"/>
                </a:cubicBezTo>
                <a:cubicBezTo>
                  <a:pt x="7119" y="659"/>
                  <a:pt x="7118" y="651"/>
                  <a:pt x="7117" y="646"/>
                </a:cubicBezTo>
                <a:lnTo>
                  <a:pt x="7017" y="185"/>
                </a:lnTo>
                <a:close/>
                <a:moveTo>
                  <a:pt x="7937" y="5"/>
                </a:moveTo>
                <a:lnTo>
                  <a:pt x="7937" y="909"/>
                </a:lnTo>
                <a:lnTo>
                  <a:pt x="7813" y="909"/>
                </a:lnTo>
                <a:lnTo>
                  <a:pt x="7813" y="5"/>
                </a:lnTo>
                <a:lnTo>
                  <a:pt x="7937" y="5"/>
                </a:lnTo>
                <a:close/>
                <a:moveTo>
                  <a:pt x="8377" y="466"/>
                </a:moveTo>
                <a:lnTo>
                  <a:pt x="8523" y="466"/>
                </a:lnTo>
                <a:lnTo>
                  <a:pt x="8523" y="485"/>
                </a:lnTo>
                <a:cubicBezTo>
                  <a:pt x="8523" y="523"/>
                  <a:pt x="8527" y="549"/>
                  <a:pt x="8536" y="565"/>
                </a:cubicBezTo>
                <a:cubicBezTo>
                  <a:pt x="8545" y="580"/>
                  <a:pt x="8560" y="588"/>
                  <a:pt x="8581" y="588"/>
                </a:cubicBezTo>
                <a:cubicBezTo>
                  <a:pt x="8598" y="588"/>
                  <a:pt x="8611" y="582"/>
                  <a:pt x="8620" y="570"/>
                </a:cubicBezTo>
                <a:cubicBezTo>
                  <a:pt x="8630" y="558"/>
                  <a:pt x="8635" y="543"/>
                  <a:pt x="8635" y="523"/>
                </a:cubicBezTo>
                <a:cubicBezTo>
                  <a:pt x="8635" y="490"/>
                  <a:pt x="8611" y="458"/>
                  <a:pt x="8564" y="428"/>
                </a:cubicBezTo>
                <a:cubicBezTo>
                  <a:pt x="8557" y="422"/>
                  <a:pt x="8551" y="418"/>
                  <a:pt x="8547" y="416"/>
                </a:cubicBezTo>
                <a:lnTo>
                  <a:pt x="8539" y="411"/>
                </a:lnTo>
                <a:cubicBezTo>
                  <a:pt x="8475" y="368"/>
                  <a:pt x="8436" y="335"/>
                  <a:pt x="8420" y="314"/>
                </a:cubicBezTo>
                <a:cubicBezTo>
                  <a:pt x="8409" y="297"/>
                  <a:pt x="8400" y="279"/>
                  <a:pt x="8394" y="258"/>
                </a:cubicBezTo>
                <a:cubicBezTo>
                  <a:pt x="8389" y="237"/>
                  <a:pt x="8386" y="215"/>
                  <a:pt x="8386" y="190"/>
                </a:cubicBezTo>
                <a:cubicBezTo>
                  <a:pt x="8386" y="131"/>
                  <a:pt x="8403" y="84"/>
                  <a:pt x="8437" y="51"/>
                </a:cubicBezTo>
                <a:cubicBezTo>
                  <a:pt x="8472" y="17"/>
                  <a:pt x="8519" y="0"/>
                  <a:pt x="8579" y="0"/>
                </a:cubicBezTo>
                <a:cubicBezTo>
                  <a:pt x="8645" y="0"/>
                  <a:pt x="8695" y="16"/>
                  <a:pt x="8730" y="50"/>
                </a:cubicBezTo>
                <a:cubicBezTo>
                  <a:pt x="8764" y="83"/>
                  <a:pt x="8782" y="131"/>
                  <a:pt x="8782" y="194"/>
                </a:cubicBezTo>
                <a:cubicBezTo>
                  <a:pt x="8782" y="196"/>
                  <a:pt x="8781" y="200"/>
                  <a:pt x="8781" y="205"/>
                </a:cubicBezTo>
                <a:cubicBezTo>
                  <a:pt x="8781" y="210"/>
                  <a:pt x="8781" y="213"/>
                  <a:pt x="8781" y="216"/>
                </a:cubicBezTo>
                <a:lnTo>
                  <a:pt x="8638" y="216"/>
                </a:lnTo>
                <a:lnTo>
                  <a:pt x="8638" y="207"/>
                </a:lnTo>
                <a:cubicBezTo>
                  <a:pt x="8638" y="178"/>
                  <a:pt x="8633" y="155"/>
                  <a:pt x="8624" y="140"/>
                </a:cubicBezTo>
                <a:cubicBezTo>
                  <a:pt x="8615" y="125"/>
                  <a:pt x="8601" y="117"/>
                  <a:pt x="8584" y="117"/>
                </a:cubicBezTo>
                <a:cubicBezTo>
                  <a:pt x="8569" y="117"/>
                  <a:pt x="8557" y="123"/>
                  <a:pt x="8548" y="133"/>
                </a:cubicBezTo>
                <a:cubicBezTo>
                  <a:pt x="8538" y="144"/>
                  <a:pt x="8534" y="158"/>
                  <a:pt x="8534" y="176"/>
                </a:cubicBezTo>
                <a:cubicBezTo>
                  <a:pt x="8534" y="205"/>
                  <a:pt x="8560" y="235"/>
                  <a:pt x="8611" y="268"/>
                </a:cubicBezTo>
                <a:cubicBezTo>
                  <a:pt x="8621" y="274"/>
                  <a:pt x="8628" y="278"/>
                  <a:pt x="8633" y="282"/>
                </a:cubicBezTo>
                <a:cubicBezTo>
                  <a:pt x="8637" y="284"/>
                  <a:pt x="8643" y="288"/>
                  <a:pt x="8650" y="293"/>
                </a:cubicBezTo>
                <a:cubicBezTo>
                  <a:pt x="8706" y="328"/>
                  <a:pt x="8741" y="358"/>
                  <a:pt x="8757" y="382"/>
                </a:cubicBezTo>
                <a:cubicBezTo>
                  <a:pt x="8767" y="398"/>
                  <a:pt x="8774" y="415"/>
                  <a:pt x="8779" y="435"/>
                </a:cubicBezTo>
                <a:cubicBezTo>
                  <a:pt x="8784" y="455"/>
                  <a:pt x="8787" y="477"/>
                  <a:pt x="8787" y="500"/>
                </a:cubicBezTo>
                <a:cubicBezTo>
                  <a:pt x="8787" y="568"/>
                  <a:pt x="8769" y="620"/>
                  <a:pt x="8734" y="657"/>
                </a:cubicBezTo>
                <a:cubicBezTo>
                  <a:pt x="8699" y="694"/>
                  <a:pt x="8648" y="712"/>
                  <a:pt x="8583" y="712"/>
                </a:cubicBezTo>
                <a:cubicBezTo>
                  <a:pt x="8514" y="712"/>
                  <a:pt x="8462" y="695"/>
                  <a:pt x="8427" y="660"/>
                </a:cubicBezTo>
                <a:cubicBezTo>
                  <a:pt x="8393" y="624"/>
                  <a:pt x="8376" y="572"/>
                  <a:pt x="8376" y="503"/>
                </a:cubicBezTo>
                <a:cubicBezTo>
                  <a:pt x="8376" y="498"/>
                  <a:pt x="8376" y="494"/>
                  <a:pt x="8376" y="489"/>
                </a:cubicBezTo>
                <a:cubicBezTo>
                  <a:pt x="8376" y="484"/>
                  <a:pt x="8376" y="476"/>
                  <a:pt x="8377" y="466"/>
                </a:cubicBezTo>
                <a:close/>
                <a:moveTo>
                  <a:pt x="9084" y="495"/>
                </a:moveTo>
                <a:lnTo>
                  <a:pt x="9225" y="495"/>
                </a:lnTo>
                <a:cubicBezTo>
                  <a:pt x="9225" y="498"/>
                  <a:pt x="9225" y="501"/>
                  <a:pt x="9225" y="506"/>
                </a:cubicBezTo>
                <a:cubicBezTo>
                  <a:pt x="9225" y="510"/>
                  <a:pt x="9225" y="513"/>
                  <a:pt x="9225" y="515"/>
                </a:cubicBezTo>
                <a:cubicBezTo>
                  <a:pt x="9225" y="580"/>
                  <a:pt x="9210" y="629"/>
                  <a:pt x="9180" y="661"/>
                </a:cubicBezTo>
                <a:cubicBezTo>
                  <a:pt x="9150" y="694"/>
                  <a:pt x="9104" y="710"/>
                  <a:pt x="9042" y="710"/>
                </a:cubicBezTo>
                <a:cubicBezTo>
                  <a:pt x="8972" y="710"/>
                  <a:pt x="8923" y="690"/>
                  <a:pt x="8895" y="650"/>
                </a:cubicBezTo>
                <a:cubicBezTo>
                  <a:pt x="8866" y="611"/>
                  <a:pt x="8852" y="541"/>
                  <a:pt x="8852" y="441"/>
                </a:cubicBezTo>
                <a:cubicBezTo>
                  <a:pt x="8852" y="341"/>
                  <a:pt x="8866" y="271"/>
                  <a:pt x="8895" y="231"/>
                </a:cubicBezTo>
                <a:cubicBezTo>
                  <a:pt x="8923" y="192"/>
                  <a:pt x="8972" y="172"/>
                  <a:pt x="9042" y="172"/>
                </a:cubicBezTo>
                <a:cubicBezTo>
                  <a:pt x="9104" y="172"/>
                  <a:pt x="9150" y="188"/>
                  <a:pt x="9179" y="220"/>
                </a:cubicBezTo>
                <a:cubicBezTo>
                  <a:pt x="9209" y="251"/>
                  <a:pt x="9224" y="301"/>
                  <a:pt x="9224" y="369"/>
                </a:cubicBezTo>
                <a:lnTo>
                  <a:pt x="9224" y="378"/>
                </a:lnTo>
                <a:lnTo>
                  <a:pt x="9086" y="378"/>
                </a:lnTo>
                <a:lnTo>
                  <a:pt x="9086" y="363"/>
                </a:lnTo>
                <a:cubicBezTo>
                  <a:pt x="9086" y="333"/>
                  <a:pt x="9083" y="311"/>
                  <a:pt x="9076" y="298"/>
                </a:cubicBezTo>
                <a:cubicBezTo>
                  <a:pt x="9070" y="285"/>
                  <a:pt x="9058" y="278"/>
                  <a:pt x="9043" y="278"/>
                </a:cubicBezTo>
                <a:cubicBezTo>
                  <a:pt x="9025" y="278"/>
                  <a:pt x="9012" y="287"/>
                  <a:pt x="9006" y="304"/>
                </a:cubicBezTo>
                <a:cubicBezTo>
                  <a:pt x="9000" y="322"/>
                  <a:pt x="8997" y="367"/>
                  <a:pt x="8997" y="441"/>
                </a:cubicBezTo>
                <a:cubicBezTo>
                  <a:pt x="8997" y="512"/>
                  <a:pt x="9000" y="557"/>
                  <a:pt x="9006" y="576"/>
                </a:cubicBezTo>
                <a:cubicBezTo>
                  <a:pt x="9012" y="595"/>
                  <a:pt x="9024" y="605"/>
                  <a:pt x="9042" y="605"/>
                </a:cubicBezTo>
                <a:cubicBezTo>
                  <a:pt x="9057" y="605"/>
                  <a:pt x="9068" y="598"/>
                  <a:pt x="9075" y="584"/>
                </a:cubicBezTo>
                <a:cubicBezTo>
                  <a:pt x="9082" y="571"/>
                  <a:pt x="9085" y="549"/>
                  <a:pt x="9085" y="519"/>
                </a:cubicBezTo>
                <a:cubicBezTo>
                  <a:pt x="9085" y="517"/>
                  <a:pt x="9085" y="513"/>
                  <a:pt x="9085" y="508"/>
                </a:cubicBezTo>
                <a:cubicBezTo>
                  <a:pt x="9085" y="502"/>
                  <a:pt x="9084" y="498"/>
                  <a:pt x="9084" y="495"/>
                </a:cubicBezTo>
                <a:close/>
                <a:moveTo>
                  <a:pt x="9312" y="135"/>
                </a:moveTo>
                <a:lnTo>
                  <a:pt x="9312" y="11"/>
                </a:lnTo>
                <a:lnTo>
                  <a:pt x="9454" y="11"/>
                </a:lnTo>
                <a:lnTo>
                  <a:pt x="9454" y="135"/>
                </a:lnTo>
                <a:lnTo>
                  <a:pt x="9312" y="135"/>
                </a:lnTo>
                <a:close/>
                <a:moveTo>
                  <a:pt x="9312" y="696"/>
                </a:moveTo>
                <a:lnTo>
                  <a:pt x="9312" y="185"/>
                </a:lnTo>
                <a:lnTo>
                  <a:pt x="9454" y="185"/>
                </a:lnTo>
                <a:lnTo>
                  <a:pt x="9454" y="696"/>
                </a:lnTo>
                <a:lnTo>
                  <a:pt x="9312" y="696"/>
                </a:lnTo>
                <a:close/>
                <a:moveTo>
                  <a:pt x="9779" y="517"/>
                </a:moveTo>
                <a:lnTo>
                  <a:pt x="9913" y="517"/>
                </a:lnTo>
                <a:lnTo>
                  <a:pt x="9913" y="530"/>
                </a:lnTo>
                <a:cubicBezTo>
                  <a:pt x="9913" y="590"/>
                  <a:pt x="9897" y="634"/>
                  <a:pt x="9866" y="664"/>
                </a:cubicBezTo>
                <a:cubicBezTo>
                  <a:pt x="9835" y="695"/>
                  <a:pt x="9788" y="710"/>
                  <a:pt x="9727" y="710"/>
                </a:cubicBezTo>
                <a:cubicBezTo>
                  <a:pt x="9695" y="710"/>
                  <a:pt x="9667" y="705"/>
                  <a:pt x="9642" y="696"/>
                </a:cubicBezTo>
                <a:cubicBezTo>
                  <a:pt x="9617" y="688"/>
                  <a:pt x="9597" y="675"/>
                  <a:pt x="9583" y="660"/>
                </a:cubicBezTo>
                <a:cubicBezTo>
                  <a:pt x="9567" y="642"/>
                  <a:pt x="9555" y="618"/>
                  <a:pt x="9549" y="588"/>
                </a:cubicBezTo>
                <a:cubicBezTo>
                  <a:pt x="9542" y="558"/>
                  <a:pt x="9539" y="511"/>
                  <a:pt x="9539" y="446"/>
                </a:cubicBezTo>
                <a:cubicBezTo>
                  <a:pt x="9539" y="374"/>
                  <a:pt x="9542" y="323"/>
                  <a:pt x="9549" y="295"/>
                </a:cubicBezTo>
                <a:cubicBezTo>
                  <a:pt x="9556" y="266"/>
                  <a:pt x="9568" y="243"/>
                  <a:pt x="9585" y="224"/>
                </a:cubicBezTo>
                <a:cubicBezTo>
                  <a:pt x="9601" y="207"/>
                  <a:pt x="9621" y="194"/>
                  <a:pt x="9646" y="185"/>
                </a:cubicBezTo>
                <a:cubicBezTo>
                  <a:pt x="9671" y="176"/>
                  <a:pt x="9700" y="172"/>
                  <a:pt x="9733" y="172"/>
                </a:cubicBezTo>
                <a:cubicBezTo>
                  <a:pt x="9766" y="172"/>
                  <a:pt x="9795" y="176"/>
                  <a:pt x="9820" y="186"/>
                </a:cubicBezTo>
                <a:cubicBezTo>
                  <a:pt x="9844" y="196"/>
                  <a:pt x="9864" y="210"/>
                  <a:pt x="9879" y="229"/>
                </a:cubicBezTo>
                <a:cubicBezTo>
                  <a:pt x="9892" y="244"/>
                  <a:pt x="9902" y="263"/>
                  <a:pt x="9907" y="286"/>
                </a:cubicBezTo>
                <a:cubicBezTo>
                  <a:pt x="9913" y="308"/>
                  <a:pt x="9916" y="345"/>
                  <a:pt x="9916" y="398"/>
                </a:cubicBezTo>
                <a:lnTo>
                  <a:pt x="9916" y="460"/>
                </a:lnTo>
                <a:lnTo>
                  <a:pt x="9683" y="460"/>
                </a:lnTo>
                <a:cubicBezTo>
                  <a:pt x="9683" y="462"/>
                  <a:pt x="9683" y="463"/>
                  <a:pt x="9683" y="466"/>
                </a:cubicBezTo>
                <a:cubicBezTo>
                  <a:pt x="9682" y="487"/>
                  <a:pt x="9681" y="502"/>
                  <a:pt x="9681" y="511"/>
                </a:cubicBezTo>
                <a:cubicBezTo>
                  <a:pt x="9681" y="547"/>
                  <a:pt x="9685" y="572"/>
                  <a:pt x="9693" y="586"/>
                </a:cubicBezTo>
                <a:cubicBezTo>
                  <a:pt x="9700" y="600"/>
                  <a:pt x="9713" y="607"/>
                  <a:pt x="9732" y="607"/>
                </a:cubicBezTo>
                <a:cubicBezTo>
                  <a:pt x="9748" y="607"/>
                  <a:pt x="9760" y="601"/>
                  <a:pt x="9769" y="590"/>
                </a:cubicBezTo>
                <a:cubicBezTo>
                  <a:pt x="9777" y="580"/>
                  <a:pt x="9781" y="563"/>
                  <a:pt x="9781" y="542"/>
                </a:cubicBezTo>
                <a:cubicBezTo>
                  <a:pt x="9781" y="537"/>
                  <a:pt x="9780" y="531"/>
                  <a:pt x="9780" y="521"/>
                </a:cubicBezTo>
                <a:cubicBezTo>
                  <a:pt x="9779" y="520"/>
                  <a:pt x="9779" y="518"/>
                  <a:pt x="9779" y="517"/>
                </a:cubicBezTo>
                <a:close/>
                <a:moveTo>
                  <a:pt x="9687" y="371"/>
                </a:moveTo>
                <a:lnTo>
                  <a:pt x="9783" y="371"/>
                </a:lnTo>
                <a:cubicBezTo>
                  <a:pt x="9783" y="371"/>
                  <a:pt x="9783" y="370"/>
                  <a:pt x="9783" y="369"/>
                </a:cubicBezTo>
                <a:cubicBezTo>
                  <a:pt x="9784" y="356"/>
                  <a:pt x="9785" y="347"/>
                  <a:pt x="9785" y="341"/>
                </a:cubicBezTo>
                <a:cubicBezTo>
                  <a:pt x="9785" y="317"/>
                  <a:pt x="9780" y="298"/>
                  <a:pt x="9772" y="286"/>
                </a:cubicBezTo>
                <a:cubicBezTo>
                  <a:pt x="9764" y="274"/>
                  <a:pt x="9752" y="268"/>
                  <a:pt x="9735" y="268"/>
                </a:cubicBezTo>
                <a:cubicBezTo>
                  <a:pt x="9717" y="268"/>
                  <a:pt x="9705" y="274"/>
                  <a:pt x="9697" y="286"/>
                </a:cubicBezTo>
                <a:cubicBezTo>
                  <a:pt x="9690" y="297"/>
                  <a:pt x="9686" y="317"/>
                  <a:pt x="9686" y="343"/>
                </a:cubicBezTo>
                <a:cubicBezTo>
                  <a:pt x="9686" y="351"/>
                  <a:pt x="9686" y="356"/>
                  <a:pt x="9686" y="360"/>
                </a:cubicBezTo>
                <a:cubicBezTo>
                  <a:pt x="9686" y="365"/>
                  <a:pt x="9687" y="368"/>
                  <a:pt x="9687" y="371"/>
                </a:cubicBezTo>
                <a:close/>
                <a:moveTo>
                  <a:pt x="10002" y="696"/>
                </a:moveTo>
                <a:lnTo>
                  <a:pt x="10002" y="185"/>
                </a:lnTo>
                <a:lnTo>
                  <a:pt x="10136" y="185"/>
                </a:lnTo>
                <a:lnTo>
                  <a:pt x="10136" y="246"/>
                </a:lnTo>
                <a:cubicBezTo>
                  <a:pt x="10152" y="222"/>
                  <a:pt x="10170" y="204"/>
                  <a:pt x="10190" y="192"/>
                </a:cubicBezTo>
                <a:cubicBezTo>
                  <a:pt x="10210" y="181"/>
                  <a:pt x="10233" y="175"/>
                  <a:pt x="10260" y="175"/>
                </a:cubicBezTo>
                <a:cubicBezTo>
                  <a:pt x="10300" y="175"/>
                  <a:pt x="10328" y="188"/>
                  <a:pt x="10347" y="215"/>
                </a:cubicBezTo>
                <a:cubicBezTo>
                  <a:pt x="10365" y="241"/>
                  <a:pt x="10374" y="283"/>
                  <a:pt x="10374" y="340"/>
                </a:cubicBezTo>
                <a:lnTo>
                  <a:pt x="10374" y="696"/>
                </a:lnTo>
                <a:lnTo>
                  <a:pt x="10232" y="696"/>
                </a:lnTo>
                <a:lnTo>
                  <a:pt x="10232" y="381"/>
                </a:lnTo>
                <a:cubicBezTo>
                  <a:pt x="10232" y="340"/>
                  <a:pt x="10229" y="314"/>
                  <a:pt x="10224" y="304"/>
                </a:cubicBezTo>
                <a:cubicBezTo>
                  <a:pt x="10219" y="294"/>
                  <a:pt x="10210" y="289"/>
                  <a:pt x="10196" y="289"/>
                </a:cubicBezTo>
                <a:cubicBezTo>
                  <a:pt x="10180" y="289"/>
                  <a:pt x="10168" y="297"/>
                  <a:pt x="10159" y="312"/>
                </a:cubicBezTo>
                <a:cubicBezTo>
                  <a:pt x="10150" y="328"/>
                  <a:pt x="10145" y="349"/>
                  <a:pt x="10145" y="377"/>
                </a:cubicBezTo>
                <a:lnTo>
                  <a:pt x="10145" y="696"/>
                </a:lnTo>
                <a:lnTo>
                  <a:pt x="10002" y="696"/>
                </a:lnTo>
                <a:close/>
                <a:moveTo>
                  <a:pt x="10688" y="495"/>
                </a:moveTo>
                <a:lnTo>
                  <a:pt x="10828" y="495"/>
                </a:lnTo>
                <a:cubicBezTo>
                  <a:pt x="10828" y="498"/>
                  <a:pt x="10828" y="501"/>
                  <a:pt x="10829" y="506"/>
                </a:cubicBezTo>
                <a:cubicBezTo>
                  <a:pt x="10829" y="510"/>
                  <a:pt x="10829" y="513"/>
                  <a:pt x="10829" y="515"/>
                </a:cubicBezTo>
                <a:cubicBezTo>
                  <a:pt x="10829" y="580"/>
                  <a:pt x="10814" y="629"/>
                  <a:pt x="10784" y="661"/>
                </a:cubicBezTo>
                <a:cubicBezTo>
                  <a:pt x="10753" y="694"/>
                  <a:pt x="10707" y="710"/>
                  <a:pt x="10646" y="710"/>
                </a:cubicBezTo>
                <a:cubicBezTo>
                  <a:pt x="10576" y="710"/>
                  <a:pt x="10527" y="690"/>
                  <a:pt x="10498" y="650"/>
                </a:cubicBezTo>
                <a:cubicBezTo>
                  <a:pt x="10470" y="611"/>
                  <a:pt x="10456" y="541"/>
                  <a:pt x="10456" y="441"/>
                </a:cubicBezTo>
                <a:cubicBezTo>
                  <a:pt x="10456" y="341"/>
                  <a:pt x="10470" y="271"/>
                  <a:pt x="10498" y="231"/>
                </a:cubicBezTo>
                <a:cubicBezTo>
                  <a:pt x="10527" y="192"/>
                  <a:pt x="10576" y="172"/>
                  <a:pt x="10645" y="172"/>
                </a:cubicBezTo>
                <a:cubicBezTo>
                  <a:pt x="10708" y="172"/>
                  <a:pt x="10754" y="188"/>
                  <a:pt x="10783" y="220"/>
                </a:cubicBezTo>
                <a:cubicBezTo>
                  <a:pt x="10813" y="251"/>
                  <a:pt x="10827" y="301"/>
                  <a:pt x="10827" y="369"/>
                </a:cubicBezTo>
                <a:lnTo>
                  <a:pt x="10827" y="378"/>
                </a:lnTo>
                <a:lnTo>
                  <a:pt x="10690" y="378"/>
                </a:lnTo>
                <a:lnTo>
                  <a:pt x="10690" y="363"/>
                </a:lnTo>
                <a:cubicBezTo>
                  <a:pt x="10690" y="333"/>
                  <a:pt x="10687" y="311"/>
                  <a:pt x="10680" y="298"/>
                </a:cubicBezTo>
                <a:cubicBezTo>
                  <a:pt x="10673" y="285"/>
                  <a:pt x="10662" y="278"/>
                  <a:pt x="10646" y="278"/>
                </a:cubicBezTo>
                <a:cubicBezTo>
                  <a:pt x="10628" y="278"/>
                  <a:pt x="10616" y="287"/>
                  <a:pt x="10610" y="304"/>
                </a:cubicBezTo>
                <a:cubicBezTo>
                  <a:pt x="10603" y="322"/>
                  <a:pt x="10600" y="367"/>
                  <a:pt x="10600" y="441"/>
                </a:cubicBezTo>
                <a:cubicBezTo>
                  <a:pt x="10600" y="512"/>
                  <a:pt x="10603" y="557"/>
                  <a:pt x="10610" y="576"/>
                </a:cubicBezTo>
                <a:cubicBezTo>
                  <a:pt x="10616" y="595"/>
                  <a:pt x="10628" y="605"/>
                  <a:pt x="10646" y="605"/>
                </a:cubicBezTo>
                <a:cubicBezTo>
                  <a:pt x="10661" y="605"/>
                  <a:pt x="10672" y="598"/>
                  <a:pt x="10679" y="584"/>
                </a:cubicBezTo>
                <a:cubicBezTo>
                  <a:pt x="10685" y="571"/>
                  <a:pt x="10689" y="549"/>
                  <a:pt x="10689" y="519"/>
                </a:cubicBezTo>
                <a:cubicBezTo>
                  <a:pt x="10689" y="517"/>
                  <a:pt x="10689" y="513"/>
                  <a:pt x="10688" y="508"/>
                </a:cubicBezTo>
                <a:cubicBezTo>
                  <a:pt x="10688" y="502"/>
                  <a:pt x="10688" y="498"/>
                  <a:pt x="10688" y="495"/>
                </a:cubicBezTo>
                <a:close/>
                <a:moveTo>
                  <a:pt x="11144" y="517"/>
                </a:moveTo>
                <a:lnTo>
                  <a:pt x="11278" y="517"/>
                </a:lnTo>
                <a:lnTo>
                  <a:pt x="11278" y="530"/>
                </a:lnTo>
                <a:cubicBezTo>
                  <a:pt x="11278" y="590"/>
                  <a:pt x="11262" y="634"/>
                  <a:pt x="11231" y="664"/>
                </a:cubicBezTo>
                <a:cubicBezTo>
                  <a:pt x="11200" y="695"/>
                  <a:pt x="11153" y="710"/>
                  <a:pt x="11091" y="710"/>
                </a:cubicBezTo>
                <a:cubicBezTo>
                  <a:pt x="11060" y="710"/>
                  <a:pt x="11032" y="705"/>
                  <a:pt x="11007" y="696"/>
                </a:cubicBezTo>
                <a:cubicBezTo>
                  <a:pt x="10981" y="688"/>
                  <a:pt x="10962" y="675"/>
                  <a:pt x="10948" y="660"/>
                </a:cubicBezTo>
                <a:cubicBezTo>
                  <a:pt x="10932" y="642"/>
                  <a:pt x="10920" y="618"/>
                  <a:pt x="10913" y="588"/>
                </a:cubicBezTo>
                <a:cubicBezTo>
                  <a:pt x="10907" y="558"/>
                  <a:pt x="10903" y="511"/>
                  <a:pt x="10903" y="446"/>
                </a:cubicBezTo>
                <a:cubicBezTo>
                  <a:pt x="10903" y="374"/>
                  <a:pt x="10907" y="323"/>
                  <a:pt x="10914" y="295"/>
                </a:cubicBezTo>
                <a:cubicBezTo>
                  <a:pt x="10921" y="266"/>
                  <a:pt x="10932" y="243"/>
                  <a:pt x="10949" y="224"/>
                </a:cubicBezTo>
                <a:cubicBezTo>
                  <a:pt x="10965" y="207"/>
                  <a:pt x="10986" y="194"/>
                  <a:pt x="11011" y="185"/>
                </a:cubicBezTo>
                <a:cubicBezTo>
                  <a:pt x="11036" y="176"/>
                  <a:pt x="11065" y="172"/>
                  <a:pt x="11098" y="172"/>
                </a:cubicBezTo>
                <a:cubicBezTo>
                  <a:pt x="11131" y="172"/>
                  <a:pt x="11160" y="176"/>
                  <a:pt x="11185" y="186"/>
                </a:cubicBezTo>
                <a:cubicBezTo>
                  <a:pt x="11209" y="196"/>
                  <a:pt x="11229" y="210"/>
                  <a:pt x="11244" y="229"/>
                </a:cubicBezTo>
                <a:cubicBezTo>
                  <a:pt x="11257" y="244"/>
                  <a:pt x="11266" y="263"/>
                  <a:pt x="11272" y="286"/>
                </a:cubicBezTo>
                <a:cubicBezTo>
                  <a:pt x="11278" y="308"/>
                  <a:pt x="11280" y="345"/>
                  <a:pt x="11280" y="398"/>
                </a:cubicBezTo>
                <a:lnTo>
                  <a:pt x="11280" y="460"/>
                </a:lnTo>
                <a:lnTo>
                  <a:pt x="11048" y="460"/>
                </a:lnTo>
                <a:cubicBezTo>
                  <a:pt x="11048" y="462"/>
                  <a:pt x="11048" y="463"/>
                  <a:pt x="11048" y="466"/>
                </a:cubicBezTo>
                <a:cubicBezTo>
                  <a:pt x="11046" y="487"/>
                  <a:pt x="11046" y="502"/>
                  <a:pt x="11046" y="511"/>
                </a:cubicBezTo>
                <a:cubicBezTo>
                  <a:pt x="11046" y="547"/>
                  <a:pt x="11050" y="572"/>
                  <a:pt x="11057" y="586"/>
                </a:cubicBezTo>
                <a:cubicBezTo>
                  <a:pt x="11065" y="600"/>
                  <a:pt x="11078" y="607"/>
                  <a:pt x="11097" y="607"/>
                </a:cubicBezTo>
                <a:cubicBezTo>
                  <a:pt x="11113" y="607"/>
                  <a:pt x="11125" y="601"/>
                  <a:pt x="11133" y="590"/>
                </a:cubicBezTo>
                <a:cubicBezTo>
                  <a:pt x="11142" y="580"/>
                  <a:pt x="11146" y="563"/>
                  <a:pt x="11146" y="542"/>
                </a:cubicBezTo>
                <a:cubicBezTo>
                  <a:pt x="11146" y="537"/>
                  <a:pt x="11145" y="531"/>
                  <a:pt x="11144" y="521"/>
                </a:cubicBezTo>
                <a:cubicBezTo>
                  <a:pt x="11144" y="520"/>
                  <a:pt x="11144" y="518"/>
                  <a:pt x="11144" y="517"/>
                </a:cubicBezTo>
                <a:close/>
                <a:moveTo>
                  <a:pt x="11052" y="371"/>
                </a:moveTo>
                <a:lnTo>
                  <a:pt x="11148" y="371"/>
                </a:lnTo>
                <a:cubicBezTo>
                  <a:pt x="11148" y="371"/>
                  <a:pt x="11148" y="370"/>
                  <a:pt x="11148" y="369"/>
                </a:cubicBezTo>
                <a:cubicBezTo>
                  <a:pt x="11149" y="356"/>
                  <a:pt x="11149" y="347"/>
                  <a:pt x="11149" y="341"/>
                </a:cubicBezTo>
                <a:cubicBezTo>
                  <a:pt x="11149" y="317"/>
                  <a:pt x="11145" y="298"/>
                  <a:pt x="11137" y="286"/>
                </a:cubicBezTo>
                <a:cubicBezTo>
                  <a:pt x="11129" y="274"/>
                  <a:pt x="11116" y="268"/>
                  <a:pt x="11099" y="268"/>
                </a:cubicBezTo>
                <a:cubicBezTo>
                  <a:pt x="11082" y="268"/>
                  <a:pt x="11069" y="274"/>
                  <a:pt x="11062" y="286"/>
                </a:cubicBezTo>
                <a:cubicBezTo>
                  <a:pt x="11055" y="297"/>
                  <a:pt x="11051" y="317"/>
                  <a:pt x="11051" y="343"/>
                </a:cubicBezTo>
                <a:cubicBezTo>
                  <a:pt x="11051" y="351"/>
                  <a:pt x="11051" y="356"/>
                  <a:pt x="11051" y="360"/>
                </a:cubicBezTo>
                <a:cubicBezTo>
                  <a:pt x="11051" y="365"/>
                  <a:pt x="11051" y="368"/>
                  <a:pt x="11052" y="371"/>
                </a:cubicBezTo>
                <a:close/>
                <a:moveTo>
                  <a:pt x="11861" y="5"/>
                </a:moveTo>
                <a:lnTo>
                  <a:pt x="11861" y="909"/>
                </a:lnTo>
                <a:lnTo>
                  <a:pt x="11737" y="909"/>
                </a:lnTo>
                <a:lnTo>
                  <a:pt x="11737" y="5"/>
                </a:lnTo>
                <a:lnTo>
                  <a:pt x="11861" y="5"/>
                </a:lnTo>
                <a:close/>
                <a:moveTo>
                  <a:pt x="12326" y="466"/>
                </a:moveTo>
                <a:lnTo>
                  <a:pt x="12472" y="466"/>
                </a:lnTo>
                <a:lnTo>
                  <a:pt x="12472" y="485"/>
                </a:lnTo>
                <a:cubicBezTo>
                  <a:pt x="12472" y="523"/>
                  <a:pt x="12476" y="549"/>
                  <a:pt x="12485" y="565"/>
                </a:cubicBezTo>
                <a:cubicBezTo>
                  <a:pt x="12494" y="580"/>
                  <a:pt x="12508" y="588"/>
                  <a:pt x="12529" y="588"/>
                </a:cubicBezTo>
                <a:cubicBezTo>
                  <a:pt x="12546" y="588"/>
                  <a:pt x="12559" y="582"/>
                  <a:pt x="12569" y="570"/>
                </a:cubicBezTo>
                <a:cubicBezTo>
                  <a:pt x="12579" y="558"/>
                  <a:pt x="12584" y="543"/>
                  <a:pt x="12584" y="523"/>
                </a:cubicBezTo>
                <a:cubicBezTo>
                  <a:pt x="12584" y="490"/>
                  <a:pt x="12560" y="458"/>
                  <a:pt x="12513" y="428"/>
                </a:cubicBezTo>
                <a:cubicBezTo>
                  <a:pt x="12505" y="422"/>
                  <a:pt x="12499" y="418"/>
                  <a:pt x="12495" y="416"/>
                </a:cubicBezTo>
                <a:lnTo>
                  <a:pt x="12488" y="411"/>
                </a:lnTo>
                <a:cubicBezTo>
                  <a:pt x="12424" y="368"/>
                  <a:pt x="12384" y="335"/>
                  <a:pt x="12368" y="314"/>
                </a:cubicBezTo>
                <a:cubicBezTo>
                  <a:pt x="12357" y="297"/>
                  <a:pt x="12349" y="279"/>
                  <a:pt x="12343" y="258"/>
                </a:cubicBezTo>
                <a:cubicBezTo>
                  <a:pt x="12337" y="237"/>
                  <a:pt x="12334" y="215"/>
                  <a:pt x="12334" y="190"/>
                </a:cubicBezTo>
                <a:cubicBezTo>
                  <a:pt x="12334" y="131"/>
                  <a:pt x="12351" y="84"/>
                  <a:pt x="12386" y="51"/>
                </a:cubicBezTo>
                <a:cubicBezTo>
                  <a:pt x="12420" y="17"/>
                  <a:pt x="12468" y="0"/>
                  <a:pt x="12528" y="0"/>
                </a:cubicBezTo>
                <a:cubicBezTo>
                  <a:pt x="12594" y="0"/>
                  <a:pt x="12644" y="16"/>
                  <a:pt x="12678" y="50"/>
                </a:cubicBezTo>
                <a:cubicBezTo>
                  <a:pt x="12713" y="83"/>
                  <a:pt x="12730" y="131"/>
                  <a:pt x="12730" y="194"/>
                </a:cubicBezTo>
                <a:cubicBezTo>
                  <a:pt x="12730" y="196"/>
                  <a:pt x="12730" y="200"/>
                  <a:pt x="12730" y="205"/>
                </a:cubicBezTo>
                <a:cubicBezTo>
                  <a:pt x="12729" y="210"/>
                  <a:pt x="12729" y="213"/>
                  <a:pt x="12729" y="216"/>
                </a:cubicBezTo>
                <a:lnTo>
                  <a:pt x="12586" y="216"/>
                </a:lnTo>
                <a:lnTo>
                  <a:pt x="12586" y="207"/>
                </a:lnTo>
                <a:cubicBezTo>
                  <a:pt x="12586" y="178"/>
                  <a:pt x="12582" y="155"/>
                  <a:pt x="12572" y="140"/>
                </a:cubicBezTo>
                <a:cubicBezTo>
                  <a:pt x="12563" y="125"/>
                  <a:pt x="12550" y="117"/>
                  <a:pt x="12532" y="117"/>
                </a:cubicBezTo>
                <a:cubicBezTo>
                  <a:pt x="12517" y="117"/>
                  <a:pt x="12505" y="123"/>
                  <a:pt x="12496" y="133"/>
                </a:cubicBezTo>
                <a:cubicBezTo>
                  <a:pt x="12487" y="144"/>
                  <a:pt x="12482" y="158"/>
                  <a:pt x="12482" y="176"/>
                </a:cubicBezTo>
                <a:cubicBezTo>
                  <a:pt x="12482" y="205"/>
                  <a:pt x="12508" y="235"/>
                  <a:pt x="12560" y="268"/>
                </a:cubicBezTo>
                <a:cubicBezTo>
                  <a:pt x="12569" y="274"/>
                  <a:pt x="12576" y="278"/>
                  <a:pt x="12581" y="282"/>
                </a:cubicBezTo>
                <a:cubicBezTo>
                  <a:pt x="12586" y="284"/>
                  <a:pt x="12591" y="288"/>
                  <a:pt x="12599" y="293"/>
                </a:cubicBezTo>
                <a:cubicBezTo>
                  <a:pt x="12654" y="328"/>
                  <a:pt x="12690" y="358"/>
                  <a:pt x="12706" y="382"/>
                </a:cubicBezTo>
                <a:cubicBezTo>
                  <a:pt x="12715" y="398"/>
                  <a:pt x="12723" y="415"/>
                  <a:pt x="12728" y="435"/>
                </a:cubicBezTo>
                <a:cubicBezTo>
                  <a:pt x="12733" y="455"/>
                  <a:pt x="12736" y="477"/>
                  <a:pt x="12736" y="500"/>
                </a:cubicBezTo>
                <a:cubicBezTo>
                  <a:pt x="12736" y="568"/>
                  <a:pt x="12718" y="620"/>
                  <a:pt x="12683" y="657"/>
                </a:cubicBezTo>
                <a:cubicBezTo>
                  <a:pt x="12647" y="694"/>
                  <a:pt x="12597" y="712"/>
                  <a:pt x="12531" y="712"/>
                </a:cubicBezTo>
                <a:cubicBezTo>
                  <a:pt x="12462" y="712"/>
                  <a:pt x="12411" y="695"/>
                  <a:pt x="12376" y="660"/>
                </a:cubicBezTo>
                <a:cubicBezTo>
                  <a:pt x="12341" y="624"/>
                  <a:pt x="12324" y="572"/>
                  <a:pt x="12324" y="503"/>
                </a:cubicBezTo>
                <a:cubicBezTo>
                  <a:pt x="12324" y="498"/>
                  <a:pt x="12324" y="494"/>
                  <a:pt x="12324" y="489"/>
                </a:cubicBezTo>
                <a:cubicBezTo>
                  <a:pt x="12325" y="484"/>
                  <a:pt x="12325" y="476"/>
                  <a:pt x="12326" y="466"/>
                </a:cubicBezTo>
                <a:close/>
                <a:moveTo>
                  <a:pt x="12786" y="185"/>
                </a:moveTo>
                <a:lnTo>
                  <a:pt x="12927" y="185"/>
                </a:lnTo>
                <a:lnTo>
                  <a:pt x="12977" y="514"/>
                </a:lnTo>
                <a:lnTo>
                  <a:pt x="13027" y="185"/>
                </a:lnTo>
                <a:lnTo>
                  <a:pt x="13168" y="185"/>
                </a:lnTo>
                <a:lnTo>
                  <a:pt x="13067" y="655"/>
                </a:lnTo>
                <a:cubicBezTo>
                  <a:pt x="13047" y="745"/>
                  <a:pt x="13025" y="803"/>
                  <a:pt x="13001" y="829"/>
                </a:cubicBezTo>
                <a:cubicBezTo>
                  <a:pt x="12977" y="855"/>
                  <a:pt x="12939" y="868"/>
                  <a:pt x="12886" y="868"/>
                </a:cubicBezTo>
                <a:cubicBezTo>
                  <a:pt x="12878" y="868"/>
                  <a:pt x="12870" y="867"/>
                  <a:pt x="12860" y="867"/>
                </a:cubicBezTo>
                <a:cubicBezTo>
                  <a:pt x="12851" y="866"/>
                  <a:pt x="12840" y="864"/>
                  <a:pt x="12827" y="863"/>
                </a:cubicBezTo>
                <a:lnTo>
                  <a:pt x="12827" y="756"/>
                </a:lnTo>
                <a:cubicBezTo>
                  <a:pt x="12828" y="756"/>
                  <a:pt x="12829" y="756"/>
                  <a:pt x="12830" y="756"/>
                </a:cubicBezTo>
                <a:cubicBezTo>
                  <a:pt x="12840" y="757"/>
                  <a:pt x="12847" y="758"/>
                  <a:pt x="12852" y="758"/>
                </a:cubicBezTo>
                <a:cubicBezTo>
                  <a:pt x="12868" y="758"/>
                  <a:pt x="12880" y="755"/>
                  <a:pt x="12888" y="749"/>
                </a:cubicBezTo>
                <a:cubicBezTo>
                  <a:pt x="12895" y="742"/>
                  <a:pt x="12899" y="733"/>
                  <a:pt x="12899" y="720"/>
                </a:cubicBezTo>
                <a:cubicBezTo>
                  <a:pt x="12899" y="713"/>
                  <a:pt x="12896" y="695"/>
                  <a:pt x="12891" y="668"/>
                </a:cubicBezTo>
                <a:cubicBezTo>
                  <a:pt x="12888" y="659"/>
                  <a:pt x="12887" y="651"/>
                  <a:pt x="12886" y="646"/>
                </a:cubicBezTo>
                <a:lnTo>
                  <a:pt x="12786" y="185"/>
                </a:lnTo>
                <a:close/>
                <a:moveTo>
                  <a:pt x="13205" y="534"/>
                </a:moveTo>
                <a:lnTo>
                  <a:pt x="13332" y="535"/>
                </a:lnTo>
                <a:cubicBezTo>
                  <a:pt x="13334" y="561"/>
                  <a:pt x="13339" y="580"/>
                  <a:pt x="13348" y="593"/>
                </a:cubicBezTo>
                <a:cubicBezTo>
                  <a:pt x="13356" y="605"/>
                  <a:pt x="13370" y="611"/>
                  <a:pt x="13387" y="611"/>
                </a:cubicBezTo>
                <a:cubicBezTo>
                  <a:pt x="13402" y="611"/>
                  <a:pt x="13413" y="607"/>
                  <a:pt x="13422" y="598"/>
                </a:cubicBezTo>
                <a:cubicBezTo>
                  <a:pt x="13432" y="590"/>
                  <a:pt x="13436" y="579"/>
                  <a:pt x="13436" y="566"/>
                </a:cubicBezTo>
                <a:cubicBezTo>
                  <a:pt x="13436" y="555"/>
                  <a:pt x="13433" y="545"/>
                  <a:pt x="13427" y="538"/>
                </a:cubicBezTo>
                <a:cubicBezTo>
                  <a:pt x="13420" y="530"/>
                  <a:pt x="13406" y="521"/>
                  <a:pt x="13384" y="511"/>
                </a:cubicBezTo>
                <a:cubicBezTo>
                  <a:pt x="13380" y="508"/>
                  <a:pt x="13372" y="505"/>
                  <a:pt x="13362" y="500"/>
                </a:cubicBezTo>
                <a:cubicBezTo>
                  <a:pt x="13311" y="476"/>
                  <a:pt x="13275" y="454"/>
                  <a:pt x="13255" y="433"/>
                </a:cubicBezTo>
                <a:cubicBezTo>
                  <a:pt x="13240" y="419"/>
                  <a:pt x="13229" y="403"/>
                  <a:pt x="13221" y="384"/>
                </a:cubicBezTo>
                <a:cubicBezTo>
                  <a:pt x="13214" y="365"/>
                  <a:pt x="13210" y="345"/>
                  <a:pt x="13210" y="324"/>
                </a:cubicBezTo>
                <a:cubicBezTo>
                  <a:pt x="13210" y="278"/>
                  <a:pt x="13226" y="241"/>
                  <a:pt x="13257" y="213"/>
                </a:cubicBezTo>
                <a:cubicBezTo>
                  <a:pt x="13289" y="185"/>
                  <a:pt x="13332" y="172"/>
                  <a:pt x="13386" y="172"/>
                </a:cubicBezTo>
                <a:cubicBezTo>
                  <a:pt x="13441" y="172"/>
                  <a:pt x="13485" y="185"/>
                  <a:pt x="13515" y="212"/>
                </a:cubicBezTo>
                <a:cubicBezTo>
                  <a:pt x="13545" y="238"/>
                  <a:pt x="13560" y="276"/>
                  <a:pt x="13560" y="326"/>
                </a:cubicBezTo>
                <a:lnTo>
                  <a:pt x="13560" y="335"/>
                </a:lnTo>
                <a:lnTo>
                  <a:pt x="13435" y="335"/>
                </a:lnTo>
                <a:cubicBezTo>
                  <a:pt x="13435" y="309"/>
                  <a:pt x="13431" y="291"/>
                  <a:pt x="13423" y="280"/>
                </a:cubicBezTo>
                <a:cubicBezTo>
                  <a:pt x="13416" y="269"/>
                  <a:pt x="13405" y="264"/>
                  <a:pt x="13388" y="264"/>
                </a:cubicBezTo>
                <a:cubicBezTo>
                  <a:pt x="13374" y="264"/>
                  <a:pt x="13362" y="268"/>
                  <a:pt x="13354" y="276"/>
                </a:cubicBezTo>
                <a:cubicBezTo>
                  <a:pt x="13345" y="283"/>
                  <a:pt x="13341" y="294"/>
                  <a:pt x="13341" y="306"/>
                </a:cubicBezTo>
                <a:cubicBezTo>
                  <a:pt x="13341" y="329"/>
                  <a:pt x="13362" y="349"/>
                  <a:pt x="13405" y="368"/>
                </a:cubicBezTo>
                <a:cubicBezTo>
                  <a:pt x="13411" y="371"/>
                  <a:pt x="13416" y="373"/>
                  <a:pt x="13419" y="374"/>
                </a:cubicBezTo>
                <a:cubicBezTo>
                  <a:pt x="13477" y="400"/>
                  <a:pt x="13516" y="426"/>
                  <a:pt x="13536" y="451"/>
                </a:cubicBezTo>
                <a:cubicBezTo>
                  <a:pt x="13556" y="475"/>
                  <a:pt x="13565" y="508"/>
                  <a:pt x="13565" y="548"/>
                </a:cubicBezTo>
                <a:cubicBezTo>
                  <a:pt x="13565" y="599"/>
                  <a:pt x="13550" y="639"/>
                  <a:pt x="13518" y="667"/>
                </a:cubicBezTo>
                <a:cubicBezTo>
                  <a:pt x="13486" y="695"/>
                  <a:pt x="13441" y="710"/>
                  <a:pt x="13382" y="710"/>
                </a:cubicBezTo>
                <a:cubicBezTo>
                  <a:pt x="13326" y="710"/>
                  <a:pt x="13282" y="695"/>
                  <a:pt x="13251" y="667"/>
                </a:cubicBezTo>
                <a:cubicBezTo>
                  <a:pt x="13220" y="638"/>
                  <a:pt x="13205" y="598"/>
                  <a:pt x="13205" y="547"/>
                </a:cubicBezTo>
                <a:lnTo>
                  <a:pt x="13205" y="534"/>
                </a:lnTo>
                <a:close/>
                <a:moveTo>
                  <a:pt x="13874" y="694"/>
                </a:moveTo>
                <a:cubicBezTo>
                  <a:pt x="13857" y="698"/>
                  <a:pt x="13841" y="700"/>
                  <a:pt x="13829" y="702"/>
                </a:cubicBezTo>
                <a:cubicBezTo>
                  <a:pt x="13816" y="703"/>
                  <a:pt x="13805" y="704"/>
                  <a:pt x="13795" y="704"/>
                </a:cubicBezTo>
                <a:cubicBezTo>
                  <a:pt x="13767" y="704"/>
                  <a:pt x="13743" y="700"/>
                  <a:pt x="13723" y="691"/>
                </a:cubicBezTo>
                <a:cubicBezTo>
                  <a:pt x="13703" y="681"/>
                  <a:pt x="13689" y="668"/>
                  <a:pt x="13679" y="651"/>
                </a:cubicBezTo>
                <a:cubicBezTo>
                  <a:pt x="13673" y="639"/>
                  <a:pt x="13669" y="624"/>
                  <a:pt x="13666" y="607"/>
                </a:cubicBezTo>
                <a:cubicBezTo>
                  <a:pt x="13664" y="589"/>
                  <a:pt x="13662" y="562"/>
                  <a:pt x="13662" y="525"/>
                </a:cubicBezTo>
                <a:lnTo>
                  <a:pt x="13662" y="462"/>
                </a:lnTo>
                <a:lnTo>
                  <a:pt x="13662" y="291"/>
                </a:lnTo>
                <a:lnTo>
                  <a:pt x="13607" y="291"/>
                </a:lnTo>
                <a:lnTo>
                  <a:pt x="13607" y="185"/>
                </a:lnTo>
                <a:lnTo>
                  <a:pt x="13662" y="185"/>
                </a:lnTo>
                <a:lnTo>
                  <a:pt x="13662" y="44"/>
                </a:lnTo>
                <a:lnTo>
                  <a:pt x="13806" y="44"/>
                </a:lnTo>
                <a:lnTo>
                  <a:pt x="13806" y="185"/>
                </a:lnTo>
                <a:lnTo>
                  <a:pt x="13874" y="185"/>
                </a:lnTo>
                <a:lnTo>
                  <a:pt x="13874" y="291"/>
                </a:lnTo>
                <a:lnTo>
                  <a:pt x="13806" y="291"/>
                </a:lnTo>
                <a:lnTo>
                  <a:pt x="13806" y="499"/>
                </a:lnTo>
                <a:cubicBezTo>
                  <a:pt x="13806" y="544"/>
                  <a:pt x="13809" y="571"/>
                  <a:pt x="13816" y="581"/>
                </a:cubicBezTo>
                <a:cubicBezTo>
                  <a:pt x="13822" y="591"/>
                  <a:pt x="13835" y="597"/>
                  <a:pt x="13853" y="597"/>
                </a:cubicBezTo>
                <a:cubicBezTo>
                  <a:pt x="13857" y="597"/>
                  <a:pt x="13862" y="596"/>
                  <a:pt x="13869" y="595"/>
                </a:cubicBezTo>
                <a:cubicBezTo>
                  <a:pt x="13871" y="595"/>
                  <a:pt x="13873" y="595"/>
                  <a:pt x="13874" y="595"/>
                </a:cubicBezTo>
                <a:lnTo>
                  <a:pt x="13874" y="694"/>
                </a:lnTo>
                <a:close/>
                <a:moveTo>
                  <a:pt x="14183" y="517"/>
                </a:moveTo>
                <a:lnTo>
                  <a:pt x="14317" y="517"/>
                </a:lnTo>
                <a:lnTo>
                  <a:pt x="14317" y="530"/>
                </a:lnTo>
                <a:cubicBezTo>
                  <a:pt x="14317" y="590"/>
                  <a:pt x="14301" y="634"/>
                  <a:pt x="14270" y="664"/>
                </a:cubicBezTo>
                <a:cubicBezTo>
                  <a:pt x="14239" y="695"/>
                  <a:pt x="14192" y="710"/>
                  <a:pt x="14130" y="710"/>
                </a:cubicBezTo>
                <a:cubicBezTo>
                  <a:pt x="14099" y="710"/>
                  <a:pt x="14071" y="705"/>
                  <a:pt x="14046" y="696"/>
                </a:cubicBezTo>
                <a:cubicBezTo>
                  <a:pt x="14020" y="688"/>
                  <a:pt x="14001" y="675"/>
                  <a:pt x="13986" y="660"/>
                </a:cubicBezTo>
                <a:cubicBezTo>
                  <a:pt x="13971" y="642"/>
                  <a:pt x="13959" y="618"/>
                  <a:pt x="13952" y="588"/>
                </a:cubicBezTo>
                <a:cubicBezTo>
                  <a:pt x="13946" y="558"/>
                  <a:pt x="13942" y="511"/>
                  <a:pt x="13942" y="446"/>
                </a:cubicBezTo>
                <a:cubicBezTo>
                  <a:pt x="13942" y="374"/>
                  <a:pt x="13946" y="323"/>
                  <a:pt x="13953" y="295"/>
                </a:cubicBezTo>
                <a:cubicBezTo>
                  <a:pt x="13960" y="266"/>
                  <a:pt x="13971" y="243"/>
                  <a:pt x="13988" y="224"/>
                </a:cubicBezTo>
                <a:cubicBezTo>
                  <a:pt x="14004" y="207"/>
                  <a:pt x="14025" y="194"/>
                  <a:pt x="14050" y="185"/>
                </a:cubicBezTo>
                <a:cubicBezTo>
                  <a:pt x="14075" y="176"/>
                  <a:pt x="14103" y="172"/>
                  <a:pt x="14136" y="172"/>
                </a:cubicBezTo>
                <a:cubicBezTo>
                  <a:pt x="14170" y="172"/>
                  <a:pt x="14199" y="176"/>
                  <a:pt x="14223" y="186"/>
                </a:cubicBezTo>
                <a:cubicBezTo>
                  <a:pt x="14248" y="196"/>
                  <a:pt x="14268" y="210"/>
                  <a:pt x="14283" y="229"/>
                </a:cubicBezTo>
                <a:cubicBezTo>
                  <a:pt x="14296" y="244"/>
                  <a:pt x="14305" y="263"/>
                  <a:pt x="14311" y="286"/>
                </a:cubicBezTo>
                <a:cubicBezTo>
                  <a:pt x="14316" y="308"/>
                  <a:pt x="14319" y="345"/>
                  <a:pt x="14319" y="398"/>
                </a:cubicBezTo>
                <a:lnTo>
                  <a:pt x="14319" y="460"/>
                </a:lnTo>
                <a:lnTo>
                  <a:pt x="14087" y="460"/>
                </a:lnTo>
                <a:cubicBezTo>
                  <a:pt x="14087" y="462"/>
                  <a:pt x="14086" y="463"/>
                  <a:pt x="14086" y="466"/>
                </a:cubicBezTo>
                <a:cubicBezTo>
                  <a:pt x="14085" y="487"/>
                  <a:pt x="14085" y="502"/>
                  <a:pt x="14085" y="511"/>
                </a:cubicBezTo>
                <a:cubicBezTo>
                  <a:pt x="14085" y="547"/>
                  <a:pt x="14089" y="572"/>
                  <a:pt x="14096" y="586"/>
                </a:cubicBezTo>
                <a:cubicBezTo>
                  <a:pt x="14104" y="600"/>
                  <a:pt x="14117" y="607"/>
                  <a:pt x="14136" y="607"/>
                </a:cubicBezTo>
                <a:cubicBezTo>
                  <a:pt x="14152" y="607"/>
                  <a:pt x="14164" y="601"/>
                  <a:pt x="14172" y="590"/>
                </a:cubicBezTo>
                <a:cubicBezTo>
                  <a:pt x="14180" y="580"/>
                  <a:pt x="14185" y="563"/>
                  <a:pt x="14185" y="542"/>
                </a:cubicBezTo>
                <a:cubicBezTo>
                  <a:pt x="14185" y="537"/>
                  <a:pt x="14184" y="531"/>
                  <a:pt x="14183" y="521"/>
                </a:cubicBezTo>
                <a:cubicBezTo>
                  <a:pt x="14183" y="520"/>
                  <a:pt x="14183" y="518"/>
                  <a:pt x="14183" y="517"/>
                </a:cubicBezTo>
                <a:close/>
                <a:moveTo>
                  <a:pt x="14090" y="371"/>
                </a:moveTo>
                <a:lnTo>
                  <a:pt x="14186" y="371"/>
                </a:lnTo>
                <a:cubicBezTo>
                  <a:pt x="14186" y="371"/>
                  <a:pt x="14186" y="370"/>
                  <a:pt x="14186" y="369"/>
                </a:cubicBezTo>
                <a:cubicBezTo>
                  <a:pt x="14188" y="356"/>
                  <a:pt x="14188" y="347"/>
                  <a:pt x="14188" y="341"/>
                </a:cubicBezTo>
                <a:cubicBezTo>
                  <a:pt x="14188" y="317"/>
                  <a:pt x="14184" y="298"/>
                  <a:pt x="14176" y="286"/>
                </a:cubicBezTo>
                <a:cubicBezTo>
                  <a:pt x="14168" y="274"/>
                  <a:pt x="14155" y="268"/>
                  <a:pt x="14138" y="268"/>
                </a:cubicBezTo>
                <a:cubicBezTo>
                  <a:pt x="14121" y="268"/>
                  <a:pt x="14108" y="274"/>
                  <a:pt x="14101" y="286"/>
                </a:cubicBezTo>
                <a:cubicBezTo>
                  <a:pt x="14093" y="297"/>
                  <a:pt x="14090" y="317"/>
                  <a:pt x="14090" y="343"/>
                </a:cubicBezTo>
                <a:cubicBezTo>
                  <a:pt x="14090" y="351"/>
                  <a:pt x="14090" y="356"/>
                  <a:pt x="14090" y="360"/>
                </a:cubicBezTo>
                <a:cubicBezTo>
                  <a:pt x="14090" y="365"/>
                  <a:pt x="14090" y="368"/>
                  <a:pt x="14090" y="371"/>
                </a:cubicBez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Freeform 53"/>
          <p:cNvSpPr>
            <a:spLocks noEditPoints="1"/>
          </p:cNvSpPr>
          <p:nvPr userDrawn="1"/>
        </p:nvSpPr>
        <p:spPr bwMode="auto">
          <a:xfrm>
            <a:off x="8597900" y="4125913"/>
            <a:ext cx="182563" cy="98425"/>
          </a:xfrm>
          <a:custGeom>
            <a:avLst/>
            <a:gdLst>
              <a:gd name="T0" fmla="*/ 0 w 1004"/>
              <a:gd name="T1" fmla="*/ 524 h 538"/>
              <a:gd name="T2" fmla="*/ 0 w 1004"/>
              <a:gd name="T3" fmla="*/ 13 h 538"/>
              <a:gd name="T4" fmla="*/ 127 w 1004"/>
              <a:gd name="T5" fmla="*/ 13 h 538"/>
              <a:gd name="T6" fmla="*/ 127 w 1004"/>
              <a:gd name="T7" fmla="*/ 74 h 538"/>
              <a:gd name="T8" fmla="*/ 178 w 1004"/>
              <a:gd name="T9" fmla="*/ 20 h 538"/>
              <a:gd name="T10" fmla="*/ 245 w 1004"/>
              <a:gd name="T11" fmla="*/ 3 h 538"/>
              <a:gd name="T12" fmla="*/ 305 w 1004"/>
              <a:gd name="T13" fmla="*/ 21 h 538"/>
              <a:gd name="T14" fmla="*/ 344 w 1004"/>
              <a:gd name="T15" fmla="*/ 74 h 538"/>
              <a:gd name="T16" fmla="*/ 396 w 1004"/>
              <a:gd name="T17" fmla="*/ 20 h 538"/>
              <a:gd name="T18" fmla="*/ 462 w 1004"/>
              <a:gd name="T19" fmla="*/ 3 h 538"/>
              <a:gd name="T20" fmla="*/ 546 w 1004"/>
              <a:gd name="T21" fmla="*/ 43 h 538"/>
              <a:gd name="T22" fmla="*/ 572 w 1004"/>
              <a:gd name="T23" fmla="*/ 168 h 538"/>
              <a:gd name="T24" fmla="*/ 572 w 1004"/>
              <a:gd name="T25" fmla="*/ 524 h 538"/>
              <a:gd name="T26" fmla="*/ 435 w 1004"/>
              <a:gd name="T27" fmla="*/ 524 h 538"/>
              <a:gd name="T28" fmla="*/ 435 w 1004"/>
              <a:gd name="T29" fmla="*/ 201 h 538"/>
              <a:gd name="T30" fmla="*/ 428 w 1004"/>
              <a:gd name="T31" fmla="*/ 131 h 538"/>
              <a:gd name="T32" fmla="*/ 401 w 1004"/>
              <a:gd name="T33" fmla="*/ 117 h 538"/>
              <a:gd name="T34" fmla="*/ 365 w 1004"/>
              <a:gd name="T35" fmla="*/ 141 h 538"/>
              <a:gd name="T36" fmla="*/ 352 w 1004"/>
              <a:gd name="T37" fmla="*/ 205 h 538"/>
              <a:gd name="T38" fmla="*/ 352 w 1004"/>
              <a:gd name="T39" fmla="*/ 524 h 538"/>
              <a:gd name="T40" fmla="*/ 218 w 1004"/>
              <a:gd name="T41" fmla="*/ 524 h 538"/>
              <a:gd name="T42" fmla="*/ 218 w 1004"/>
              <a:gd name="T43" fmla="*/ 201 h 538"/>
              <a:gd name="T44" fmla="*/ 211 w 1004"/>
              <a:gd name="T45" fmla="*/ 131 h 538"/>
              <a:gd name="T46" fmla="*/ 184 w 1004"/>
              <a:gd name="T47" fmla="*/ 117 h 538"/>
              <a:gd name="T48" fmla="*/ 148 w 1004"/>
              <a:gd name="T49" fmla="*/ 141 h 538"/>
              <a:gd name="T50" fmla="*/ 135 w 1004"/>
              <a:gd name="T51" fmla="*/ 205 h 538"/>
              <a:gd name="T52" fmla="*/ 135 w 1004"/>
              <a:gd name="T53" fmla="*/ 524 h 538"/>
              <a:gd name="T54" fmla="*/ 0 w 1004"/>
              <a:gd name="T55" fmla="*/ 524 h 538"/>
              <a:gd name="T56" fmla="*/ 644 w 1004"/>
              <a:gd name="T57" fmla="*/ 362 h 538"/>
              <a:gd name="T58" fmla="*/ 771 w 1004"/>
              <a:gd name="T59" fmla="*/ 363 h 538"/>
              <a:gd name="T60" fmla="*/ 787 w 1004"/>
              <a:gd name="T61" fmla="*/ 421 h 538"/>
              <a:gd name="T62" fmla="*/ 826 w 1004"/>
              <a:gd name="T63" fmla="*/ 439 h 538"/>
              <a:gd name="T64" fmla="*/ 861 w 1004"/>
              <a:gd name="T65" fmla="*/ 426 h 538"/>
              <a:gd name="T66" fmla="*/ 875 w 1004"/>
              <a:gd name="T67" fmla="*/ 394 h 538"/>
              <a:gd name="T68" fmla="*/ 866 w 1004"/>
              <a:gd name="T69" fmla="*/ 366 h 538"/>
              <a:gd name="T70" fmla="*/ 823 w 1004"/>
              <a:gd name="T71" fmla="*/ 339 h 538"/>
              <a:gd name="T72" fmla="*/ 801 w 1004"/>
              <a:gd name="T73" fmla="*/ 328 h 538"/>
              <a:gd name="T74" fmla="*/ 694 w 1004"/>
              <a:gd name="T75" fmla="*/ 261 h 538"/>
              <a:gd name="T76" fmla="*/ 660 w 1004"/>
              <a:gd name="T77" fmla="*/ 212 h 538"/>
              <a:gd name="T78" fmla="*/ 649 w 1004"/>
              <a:gd name="T79" fmla="*/ 152 h 538"/>
              <a:gd name="T80" fmla="*/ 696 w 1004"/>
              <a:gd name="T81" fmla="*/ 41 h 538"/>
              <a:gd name="T82" fmla="*/ 825 w 1004"/>
              <a:gd name="T83" fmla="*/ 0 h 538"/>
              <a:gd name="T84" fmla="*/ 954 w 1004"/>
              <a:gd name="T85" fmla="*/ 40 h 538"/>
              <a:gd name="T86" fmla="*/ 999 w 1004"/>
              <a:gd name="T87" fmla="*/ 154 h 538"/>
              <a:gd name="T88" fmla="*/ 999 w 1004"/>
              <a:gd name="T89" fmla="*/ 163 h 538"/>
              <a:gd name="T90" fmla="*/ 874 w 1004"/>
              <a:gd name="T91" fmla="*/ 163 h 538"/>
              <a:gd name="T92" fmla="*/ 862 w 1004"/>
              <a:gd name="T93" fmla="*/ 108 h 538"/>
              <a:gd name="T94" fmla="*/ 827 w 1004"/>
              <a:gd name="T95" fmla="*/ 92 h 538"/>
              <a:gd name="T96" fmla="*/ 793 w 1004"/>
              <a:gd name="T97" fmla="*/ 104 h 538"/>
              <a:gd name="T98" fmla="*/ 780 w 1004"/>
              <a:gd name="T99" fmla="*/ 134 h 538"/>
              <a:gd name="T100" fmla="*/ 844 w 1004"/>
              <a:gd name="T101" fmla="*/ 196 h 538"/>
              <a:gd name="T102" fmla="*/ 858 w 1004"/>
              <a:gd name="T103" fmla="*/ 202 h 538"/>
              <a:gd name="T104" fmla="*/ 975 w 1004"/>
              <a:gd name="T105" fmla="*/ 279 h 538"/>
              <a:gd name="T106" fmla="*/ 1004 w 1004"/>
              <a:gd name="T107" fmla="*/ 376 h 538"/>
              <a:gd name="T108" fmla="*/ 957 w 1004"/>
              <a:gd name="T109" fmla="*/ 495 h 538"/>
              <a:gd name="T110" fmla="*/ 821 w 1004"/>
              <a:gd name="T111" fmla="*/ 538 h 538"/>
              <a:gd name="T112" fmla="*/ 690 w 1004"/>
              <a:gd name="T113" fmla="*/ 495 h 538"/>
              <a:gd name="T114" fmla="*/ 644 w 1004"/>
              <a:gd name="T115" fmla="*/ 375 h 538"/>
              <a:gd name="T116" fmla="*/ 644 w 1004"/>
              <a:gd name="T117" fmla="*/ 36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4" h="538">
                <a:moveTo>
                  <a:pt x="0" y="524"/>
                </a:moveTo>
                <a:lnTo>
                  <a:pt x="0" y="13"/>
                </a:lnTo>
                <a:lnTo>
                  <a:pt x="127" y="13"/>
                </a:lnTo>
                <a:lnTo>
                  <a:pt x="127" y="74"/>
                </a:lnTo>
                <a:cubicBezTo>
                  <a:pt x="142" y="49"/>
                  <a:pt x="159" y="32"/>
                  <a:pt x="178" y="20"/>
                </a:cubicBezTo>
                <a:cubicBezTo>
                  <a:pt x="197" y="9"/>
                  <a:pt x="219" y="3"/>
                  <a:pt x="245" y="3"/>
                </a:cubicBezTo>
                <a:cubicBezTo>
                  <a:pt x="268" y="3"/>
                  <a:pt x="288" y="9"/>
                  <a:pt x="305" y="21"/>
                </a:cubicBezTo>
                <a:cubicBezTo>
                  <a:pt x="322" y="33"/>
                  <a:pt x="335" y="51"/>
                  <a:pt x="344" y="74"/>
                </a:cubicBezTo>
                <a:cubicBezTo>
                  <a:pt x="359" y="50"/>
                  <a:pt x="377" y="32"/>
                  <a:pt x="396" y="20"/>
                </a:cubicBezTo>
                <a:cubicBezTo>
                  <a:pt x="415" y="9"/>
                  <a:pt x="437" y="3"/>
                  <a:pt x="462" y="3"/>
                </a:cubicBezTo>
                <a:cubicBezTo>
                  <a:pt x="500" y="3"/>
                  <a:pt x="528" y="16"/>
                  <a:pt x="546" y="43"/>
                </a:cubicBezTo>
                <a:cubicBezTo>
                  <a:pt x="563" y="69"/>
                  <a:pt x="572" y="111"/>
                  <a:pt x="572" y="168"/>
                </a:cubicBezTo>
                <a:lnTo>
                  <a:pt x="572" y="524"/>
                </a:lnTo>
                <a:lnTo>
                  <a:pt x="435" y="524"/>
                </a:lnTo>
                <a:lnTo>
                  <a:pt x="435" y="201"/>
                </a:lnTo>
                <a:cubicBezTo>
                  <a:pt x="435" y="164"/>
                  <a:pt x="433" y="141"/>
                  <a:pt x="428" y="131"/>
                </a:cubicBezTo>
                <a:cubicBezTo>
                  <a:pt x="422" y="122"/>
                  <a:pt x="414" y="117"/>
                  <a:pt x="401" y="117"/>
                </a:cubicBezTo>
                <a:cubicBezTo>
                  <a:pt x="386" y="117"/>
                  <a:pt x="374" y="125"/>
                  <a:pt x="365" y="141"/>
                </a:cubicBezTo>
                <a:cubicBezTo>
                  <a:pt x="356" y="156"/>
                  <a:pt x="352" y="178"/>
                  <a:pt x="352" y="205"/>
                </a:cubicBezTo>
                <a:lnTo>
                  <a:pt x="352" y="524"/>
                </a:lnTo>
                <a:lnTo>
                  <a:pt x="218" y="524"/>
                </a:lnTo>
                <a:lnTo>
                  <a:pt x="218" y="201"/>
                </a:lnTo>
                <a:cubicBezTo>
                  <a:pt x="218" y="164"/>
                  <a:pt x="216" y="141"/>
                  <a:pt x="211" y="131"/>
                </a:cubicBezTo>
                <a:cubicBezTo>
                  <a:pt x="206" y="122"/>
                  <a:pt x="197" y="117"/>
                  <a:pt x="184" y="117"/>
                </a:cubicBezTo>
                <a:cubicBezTo>
                  <a:pt x="169" y="117"/>
                  <a:pt x="157" y="125"/>
                  <a:pt x="148" y="141"/>
                </a:cubicBezTo>
                <a:cubicBezTo>
                  <a:pt x="139" y="156"/>
                  <a:pt x="135" y="178"/>
                  <a:pt x="135" y="205"/>
                </a:cubicBezTo>
                <a:lnTo>
                  <a:pt x="135" y="524"/>
                </a:lnTo>
                <a:lnTo>
                  <a:pt x="0" y="524"/>
                </a:lnTo>
                <a:close/>
                <a:moveTo>
                  <a:pt x="644" y="362"/>
                </a:moveTo>
                <a:lnTo>
                  <a:pt x="771" y="363"/>
                </a:lnTo>
                <a:cubicBezTo>
                  <a:pt x="773" y="389"/>
                  <a:pt x="778" y="408"/>
                  <a:pt x="787" y="421"/>
                </a:cubicBezTo>
                <a:cubicBezTo>
                  <a:pt x="796" y="433"/>
                  <a:pt x="809" y="439"/>
                  <a:pt x="826" y="439"/>
                </a:cubicBezTo>
                <a:cubicBezTo>
                  <a:pt x="841" y="439"/>
                  <a:pt x="852" y="435"/>
                  <a:pt x="861" y="426"/>
                </a:cubicBezTo>
                <a:cubicBezTo>
                  <a:pt x="871" y="418"/>
                  <a:pt x="875" y="407"/>
                  <a:pt x="875" y="394"/>
                </a:cubicBezTo>
                <a:cubicBezTo>
                  <a:pt x="875" y="383"/>
                  <a:pt x="872" y="373"/>
                  <a:pt x="866" y="366"/>
                </a:cubicBezTo>
                <a:cubicBezTo>
                  <a:pt x="859" y="358"/>
                  <a:pt x="845" y="349"/>
                  <a:pt x="823" y="339"/>
                </a:cubicBezTo>
                <a:cubicBezTo>
                  <a:pt x="819" y="336"/>
                  <a:pt x="811" y="333"/>
                  <a:pt x="801" y="328"/>
                </a:cubicBezTo>
                <a:cubicBezTo>
                  <a:pt x="750" y="304"/>
                  <a:pt x="714" y="282"/>
                  <a:pt x="694" y="261"/>
                </a:cubicBezTo>
                <a:cubicBezTo>
                  <a:pt x="679" y="247"/>
                  <a:pt x="668" y="231"/>
                  <a:pt x="660" y="212"/>
                </a:cubicBezTo>
                <a:cubicBezTo>
                  <a:pt x="653" y="193"/>
                  <a:pt x="649" y="173"/>
                  <a:pt x="649" y="152"/>
                </a:cubicBezTo>
                <a:cubicBezTo>
                  <a:pt x="649" y="106"/>
                  <a:pt x="665" y="69"/>
                  <a:pt x="696" y="41"/>
                </a:cubicBezTo>
                <a:cubicBezTo>
                  <a:pt x="728" y="13"/>
                  <a:pt x="771" y="0"/>
                  <a:pt x="825" y="0"/>
                </a:cubicBezTo>
                <a:cubicBezTo>
                  <a:pt x="880" y="0"/>
                  <a:pt x="924" y="13"/>
                  <a:pt x="954" y="40"/>
                </a:cubicBezTo>
                <a:cubicBezTo>
                  <a:pt x="984" y="66"/>
                  <a:pt x="999" y="104"/>
                  <a:pt x="999" y="154"/>
                </a:cubicBezTo>
                <a:lnTo>
                  <a:pt x="999" y="163"/>
                </a:lnTo>
                <a:lnTo>
                  <a:pt x="874" y="163"/>
                </a:lnTo>
                <a:cubicBezTo>
                  <a:pt x="874" y="137"/>
                  <a:pt x="870" y="119"/>
                  <a:pt x="862" y="108"/>
                </a:cubicBezTo>
                <a:cubicBezTo>
                  <a:pt x="855" y="97"/>
                  <a:pt x="844" y="92"/>
                  <a:pt x="827" y="92"/>
                </a:cubicBezTo>
                <a:cubicBezTo>
                  <a:pt x="813" y="92"/>
                  <a:pt x="802" y="96"/>
                  <a:pt x="793" y="104"/>
                </a:cubicBezTo>
                <a:cubicBezTo>
                  <a:pt x="784" y="111"/>
                  <a:pt x="780" y="122"/>
                  <a:pt x="780" y="134"/>
                </a:cubicBezTo>
                <a:cubicBezTo>
                  <a:pt x="780" y="157"/>
                  <a:pt x="802" y="177"/>
                  <a:pt x="844" y="196"/>
                </a:cubicBezTo>
                <a:cubicBezTo>
                  <a:pt x="850" y="199"/>
                  <a:pt x="855" y="201"/>
                  <a:pt x="858" y="202"/>
                </a:cubicBezTo>
                <a:cubicBezTo>
                  <a:pt x="916" y="228"/>
                  <a:pt x="955" y="254"/>
                  <a:pt x="975" y="279"/>
                </a:cubicBezTo>
                <a:cubicBezTo>
                  <a:pt x="995" y="303"/>
                  <a:pt x="1004" y="336"/>
                  <a:pt x="1004" y="376"/>
                </a:cubicBezTo>
                <a:cubicBezTo>
                  <a:pt x="1004" y="427"/>
                  <a:pt x="989" y="467"/>
                  <a:pt x="957" y="495"/>
                </a:cubicBezTo>
                <a:cubicBezTo>
                  <a:pt x="925" y="523"/>
                  <a:pt x="880" y="538"/>
                  <a:pt x="821" y="538"/>
                </a:cubicBezTo>
                <a:cubicBezTo>
                  <a:pt x="765" y="538"/>
                  <a:pt x="721" y="523"/>
                  <a:pt x="690" y="495"/>
                </a:cubicBezTo>
                <a:cubicBezTo>
                  <a:pt x="659" y="466"/>
                  <a:pt x="644" y="426"/>
                  <a:pt x="644" y="375"/>
                </a:cubicBezTo>
                <a:lnTo>
                  <a:pt x="644" y="362"/>
                </a:ln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72" name="Group 48"/>
          <p:cNvGrpSpPr>
            <a:grpSpLocks noChangeAspect="1"/>
          </p:cNvGrpSpPr>
          <p:nvPr userDrawn="1"/>
        </p:nvGrpSpPr>
        <p:grpSpPr bwMode="auto">
          <a:xfrm>
            <a:off x="838200" y="841182"/>
            <a:ext cx="4212000" cy="1152134"/>
            <a:chOff x="543" y="528"/>
            <a:chExt cx="2698" cy="738"/>
          </a:xfrm>
        </p:grpSpPr>
        <p:sp>
          <p:nvSpPr>
            <p:cNvPr id="3073" name="AutoShape 47"/>
            <p:cNvSpPr>
              <a:spLocks noChangeAspect="1" noChangeArrowheads="1" noTextEdit="1"/>
            </p:cNvSpPr>
            <p:nvPr userDrawn="1"/>
          </p:nvSpPr>
          <p:spPr bwMode="auto">
            <a:xfrm>
              <a:off x="543" y="528"/>
              <a:ext cx="269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Freeform 49"/>
            <p:cNvSpPr>
              <a:spLocks/>
            </p:cNvSpPr>
            <p:nvPr userDrawn="1"/>
          </p:nvSpPr>
          <p:spPr bwMode="auto">
            <a:xfrm>
              <a:off x="546" y="1130"/>
              <a:ext cx="78" cy="103"/>
            </a:xfrm>
            <a:custGeom>
              <a:avLst/>
              <a:gdLst>
                <a:gd name="T0" fmla="*/ 203 w 1144"/>
                <a:gd name="T1" fmla="*/ 1502 h 1502"/>
                <a:gd name="T2" fmla="*/ 387 w 1144"/>
                <a:gd name="T3" fmla="*/ 1502 h 1502"/>
                <a:gd name="T4" fmla="*/ 669 w 1144"/>
                <a:gd name="T5" fmla="*/ 147 h 1502"/>
                <a:gd name="T6" fmla="*/ 1112 w 1144"/>
                <a:gd name="T7" fmla="*/ 147 h 1502"/>
                <a:gd name="T8" fmla="*/ 1144 w 1144"/>
                <a:gd name="T9" fmla="*/ 0 h 1502"/>
                <a:gd name="T10" fmla="*/ 32 w 1144"/>
                <a:gd name="T11" fmla="*/ 0 h 1502"/>
                <a:gd name="T12" fmla="*/ 0 w 1144"/>
                <a:gd name="T13" fmla="*/ 147 h 1502"/>
                <a:gd name="T14" fmla="*/ 484 w 1144"/>
                <a:gd name="T15" fmla="*/ 147 h 1502"/>
                <a:gd name="T16" fmla="*/ 203 w 1144"/>
                <a:gd name="T17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502">
                  <a:moveTo>
                    <a:pt x="203" y="1502"/>
                  </a:moveTo>
                  <a:lnTo>
                    <a:pt x="387" y="1502"/>
                  </a:lnTo>
                  <a:lnTo>
                    <a:pt x="669" y="147"/>
                  </a:lnTo>
                  <a:lnTo>
                    <a:pt x="1112" y="147"/>
                  </a:lnTo>
                  <a:lnTo>
                    <a:pt x="1144" y="0"/>
                  </a:lnTo>
                  <a:lnTo>
                    <a:pt x="32" y="0"/>
                  </a:lnTo>
                  <a:lnTo>
                    <a:pt x="0" y="147"/>
                  </a:lnTo>
                  <a:lnTo>
                    <a:pt x="484" y="147"/>
                  </a:lnTo>
                  <a:lnTo>
                    <a:pt x="203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Freeform 50"/>
            <p:cNvSpPr>
              <a:spLocks noEditPoints="1"/>
            </p:cNvSpPr>
            <p:nvPr userDrawn="1"/>
          </p:nvSpPr>
          <p:spPr bwMode="auto">
            <a:xfrm>
              <a:off x="612" y="1157"/>
              <a:ext cx="63" cy="78"/>
            </a:xfrm>
            <a:custGeom>
              <a:avLst/>
              <a:gdLst>
                <a:gd name="T0" fmla="*/ 777 w 918"/>
                <a:gd name="T1" fmla="*/ 878 h 1146"/>
                <a:gd name="T2" fmla="*/ 446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2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7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2 w 918"/>
                <a:gd name="T31" fmla="*/ 116 h 1146"/>
                <a:gd name="T32" fmla="*/ 759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7" y="878"/>
                  </a:moveTo>
                  <a:cubicBezTo>
                    <a:pt x="608" y="984"/>
                    <a:pt x="544" y="1008"/>
                    <a:pt x="446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2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1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7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2" y="116"/>
                  </a:cubicBezTo>
                  <a:cubicBezTo>
                    <a:pt x="691" y="116"/>
                    <a:pt x="759" y="204"/>
                    <a:pt x="759" y="357"/>
                  </a:cubicBezTo>
                  <a:cubicBezTo>
                    <a:pt x="759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Freeform 51"/>
            <p:cNvSpPr>
              <a:spLocks/>
            </p:cNvSpPr>
            <p:nvPr userDrawn="1"/>
          </p:nvSpPr>
          <p:spPr bwMode="auto">
            <a:xfrm>
              <a:off x="689" y="1157"/>
              <a:ext cx="63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7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1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4" y="981"/>
                    <a:pt x="547" y="1013"/>
                    <a:pt x="443" y="1013"/>
                  </a:cubicBezTo>
                  <a:cubicBezTo>
                    <a:pt x="288" y="1013"/>
                    <a:pt x="177" y="889"/>
                    <a:pt x="177" y="714"/>
                  </a:cubicBezTo>
                  <a:cubicBezTo>
                    <a:pt x="177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8" y="4"/>
                    <a:pt x="812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1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Freeform 52"/>
            <p:cNvSpPr>
              <a:spLocks/>
            </p:cNvSpPr>
            <p:nvPr userDrawn="1"/>
          </p:nvSpPr>
          <p:spPr bwMode="auto">
            <a:xfrm>
              <a:off x="75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5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Freeform 53"/>
            <p:cNvSpPr>
              <a:spLocks/>
            </p:cNvSpPr>
            <p:nvPr userDrawn="1"/>
          </p:nvSpPr>
          <p:spPr bwMode="auto">
            <a:xfrm>
              <a:off x="843" y="1157"/>
              <a:ext cx="70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6 w 1025"/>
                <a:gd name="T5" fmla="*/ 375 h 1114"/>
                <a:gd name="T6" fmla="*/ 727 w 1025"/>
                <a:gd name="T7" fmla="*/ 139 h 1114"/>
                <a:gd name="T8" fmla="*/ 844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6 w 1025"/>
                <a:gd name="T25" fmla="*/ 31 h 1114"/>
                <a:gd name="T26" fmla="*/ 225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6" y="375"/>
                  </a:lnTo>
                  <a:cubicBezTo>
                    <a:pt x="495" y="220"/>
                    <a:pt x="635" y="139"/>
                    <a:pt x="727" y="139"/>
                  </a:cubicBezTo>
                  <a:cubicBezTo>
                    <a:pt x="799" y="139"/>
                    <a:pt x="844" y="186"/>
                    <a:pt x="844" y="261"/>
                  </a:cubicBezTo>
                  <a:cubicBezTo>
                    <a:pt x="844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8" y="0"/>
                    <a:pt x="527" y="65"/>
                    <a:pt x="338" y="240"/>
                  </a:cubicBezTo>
                  <a:lnTo>
                    <a:pt x="396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Freeform 54"/>
            <p:cNvSpPr>
              <a:spLocks noEditPoints="1"/>
            </p:cNvSpPr>
            <p:nvPr userDrawn="1"/>
          </p:nvSpPr>
          <p:spPr bwMode="auto">
            <a:xfrm>
              <a:off x="927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7 w 495"/>
                <a:gd name="T3" fmla="*/ 1509 h 1509"/>
                <a:gd name="T4" fmla="*/ 400 w 495"/>
                <a:gd name="T5" fmla="*/ 426 h 1509"/>
                <a:gd name="T6" fmla="*/ 224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7" y="1509"/>
                  </a:lnTo>
                  <a:lnTo>
                    <a:pt x="400" y="426"/>
                  </a:lnTo>
                  <a:lnTo>
                    <a:pt x="224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Freeform 55"/>
            <p:cNvSpPr>
              <a:spLocks/>
            </p:cNvSpPr>
            <p:nvPr userDrawn="1"/>
          </p:nvSpPr>
          <p:spPr bwMode="auto">
            <a:xfrm>
              <a:off x="962" y="1157"/>
              <a:ext cx="58" cy="78"/>
            </a:xfrm>
            <a:custGeom>
              <a:avLst/>
              <a:gdLst>
                <a:gd name="T0" fmla="*/ 0 w 845"/>
                <a:gd name="T1" fmla="*/ 1086 h 1147"/>
                <a:gd name="T2" fmla="*/ 284 w 845"/>
                <a:gd name="T3" fmla="*/ 1147 h 1147"/>
                <a:gd name="T4" fmla="*/ 719 w 845"/>
                <a:gd name="T5" fmla="*/ 813 h 1147"/>
                <a:gd name="T6" fmla="*/ 536 w 845"/>
                <a:gd name="T7" fmla="*/ 545 h 1147"/>
                <a:gd name="T8" fmla="*/ 426 w 845"/>
                <a:gd name="T9" fmla="*/ 482 h 1147"/>
                <a:gd name="T10" fmla="*/ 318 w 845"/>
                <a:gd name="T11" fmla="*/ 322 h 1147"/>
                <a:gd name="T12" fmla="*/ 568 w 845"/>
                <a:gd name="T13" fmla="*/ 127 h 1147"/>
                <a:gd name="T14" fmla="*/ 797 w 845"/>
                <a:gd name="T15" fmla="*/ 165 h 1147"/>
                <a:gd name="T16" fmla="*/ 845 w 845"/>
                <a:gd name="T17" fmla="*/ 46 h 1147"/>
                <a:gd name="T18" fmla="*/ 568 w 845"/>
                <a:gd name="T19" fmla="*/ 0 h 1147"/>
                <a:gd name="T20" fmla="*/ 144 w 845"/>
                <a:gd name="T21" fmla="*/ 331 h 1147"/>
                <a:gd name="T22" fmla="*/ 316 w 845"/>
                <a:gd name="T23" fmla="*/ 602 h 1147"/>
                <a:gd name="T24" fmla="*/ 394 w 845"/>
                <a:gd name="T25" fmla="*/ 644 h 1147"/>
                <a:gd name="T26" fmla="*/ 545 w 845"/>
                <a:gd name="T27" fmla="*/ 833 h 1147"/>
                <a:gd name="T28" fmla="*/ 286 w 845"/>
                <a:gd name="T29" fmla="*/ 1018 h 1147"/>
                <a:gd name="T30" fmla="*/ 54 w 845"/>
                <a:gd name="T31" fmla="*/ 967 h 1147"/>
                <a:gd name="T32" fmla="*/ 0 w 845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5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9" y="1016"/>
                    <a:pt x="719" y="813"/>
                  </a:cubicBezTo>
                  <a:cubicBezTo>
                    <a:pt x="719" y="705"/>
                    <a:pt x="656" y="613"/>
                    <a:pt x="536" y="545"/>
                  </a:cubicBezTo>
                  <a:lnTo>
                    <a:pt x="426" y="482"/>
                  </a:lnTo>
                  <a:cubicBezTo>
                    <a:pt x="354" y="442"/>
                    <a:pt x="318" y="388"/>
                    <a:pt x="318" y="322"/>
                  </a:cubicBezTo>
                  <a:cubicBezTo>
                    <a:pt x="318" y="203"/>
                    <a:pt x="417" y="127"/>
                    <a:pt x="568" y="127"/>
                  </a:cubicBezTo>
                  <a:cubicBezTo>
                    <a:pt x="649" y="127"/>
                    <a:pt x="716" y="138"/>
                    <a:pt x="797" y="165"/>
                  </a:cubicBezTo>
                  <a:lnTo>
                    <a:pt x="845" y="46"/>
                  </a:lnTo>
                  <a:cubicBezTo>
                    <a:pt x="741" y="14"/>
                    <a:pt x="660" y="0"/>
                    <a:pt x="568" y="0"/>
                  </a:cubicBezTo>
                  <a:cubicBezTo>
                    <a:pt x="316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6" y="602"/>
                  </a:cubicBezTo>
                  <a:lnTo>
                    <a:pt x="394" y="644"/>
                  </a:lnTo>
                  <a:cubicBezTo>
                    <a:pt x="505" y="708"/>
                    <a:pt x="545" y="757"/>
                    <a:pt x="545" y="833"/>
                  </a:cubicBezTo>
                  <a:cubicBezTo>
                    <a:pt x="545" y="944"/>
                    <a:pt x="442" y="1018"/>
                    <a:pt x="286" y="1018"/>
                  </a:cubicBezTo>
                  <a:cubicBezTo>
                    <a:pt x="208" y="1018"/>
                    <a:pt x="145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Freeform 56"/>
            <p:cNvSpPr>
              <a:spLocks/>
            </p:cNvSpPr>
            <p:nvPr userDrawn="1"/>
          </p:nvSpPr>
          <p:spPr bwMode="auto">
            <a:xfrm>
              <a:off x="1028" y="1157"/>
              <a:ext cx="64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8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2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5" y="981"/>
                    <a:pt x="547" y="1013"/>
                    <a:pt x="443" y="1013"/>
                  </a:cubicBezTo>
                  <a:cubicBezTo>
                    <a:pt x="288" y="1013"/>
                    <a:pt x="178" y="889"/>
                    <a:pt x="178" y="714"/>
                  </a:cubicBezTo>
                  <a:cubicBezTo>
                    <a:pt x="178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9" y="4"/>
                    <a:pt x="813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2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Freeform 57"/>
            <p:cNvSpPr>
              <a:spLocks/>
            </p:cNvSpPr>
            <p:nvPr userDrawn="1"/>
          </p:nvSpPr>
          <p:spPr bwMode="auto">
            <a:xfrm>
              <a:off x="109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6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Freeform 58"/>
            <p:cNvSpPr>
              <a:spLocks noEditPoints="1"/>
            </p:cNvSpPr>
            <p:nvPr userDrawn="1"/>
          </p:nvSpPr>
          <p:spPr bwMode="auto">
            <a:xfrm>
              <a:off x="1185" y="1157"/>
              <a:ext cx="63" cy="78"/>
            </a:xfrm>
            <a:custGeom>
              <a:avLst/>
              <a:gdLst>
                <a:gd name="T0" fmla="*/ 777 w 919"/>
                <a:gd name="T1" fmla="*/ 878 h 1146"/>
                <a:gd name="T2" fmla="*/ 446 w 919"/>
                <a:gd name="T3" fmla="*/ 1008 h 1146"/>
                <a:gd name="T4" fmla="*/ 169 w 919"/>
                <a:gd name="T5" fmla="*/ 702 h 1146"/>
                <a:gd name="T6" fmla="*/ 183 w 919"/>
                <a:gd name="T7" fmla="*/ 567 h 1146"/>
                <a:gd name="T8" fmla="*/ 912 w 919"/>
                <a:gd name="T9" fmla="*/ 567 h 1146"/>
                <a:gd name="T10" fmla="*/ 919 w 919"/>
                <a:gd name="T11" fmla="*/ 414 h 1146"/>
                <a:gd name="T12" fmla="*/ 579 w 919"/>
                <a:gd name="T13" fmla="*/ 0 h 1146"/>
                <a:gd name="T14" fmla="*/ 138 w 919"/>
                <a:gd name="T15" fmla="*/ 254 h 1146"/>
                <a:gd name="T16" fmla="*/ 0 w 919"/>
                <a:gd name="T17" fmla="*/ 684 h 1146"/>
                <a:gd name="T18" fmla="*/ 414 w 919"/>
                <a:gd name="T19" fmla="*/ 1146 h 1146"/>
                <a:gd name="T20" fmla="*/ 653 w 919"/>
                <a:gd name="T21" fmla="*/ 1089 h 1146"/>
                <a:gd name="T22" fmla="*/ 838 w 919"/>
                <a:gd name="T23" fmla="*/ 986 h 1146"/>
                <a:gd name="T24" fmla="*/ 777 w 919"/>
                <a:gd name="T25" fmla="*/ 878 h 1146"/>
                <a:gd name="T26" fmla="*/ 212 w 919"/>
                <a:gd name="T27" fmla="*/ 452 h 1146"/>
                <a:gd name="T28" fmla="*/ 306 w 919"/>
                <a:gd name="T29" fmla="*/ 270 h 1146"/>
                <a:gd name="T30" fmla="*/ 572 w 919"/>
                <a:gd name="T31" fmla="*/ 116 h 1146"/>
                <a:gd name="T32" fmla="*/ 759 w 919"/>
                <a:gd name="T33" fmla="*/ 357 h 1146"/>
                <a:gd name="T34" fmla="*/ 754 w 919"/>
                <a:gd name="T35" fmla="*/ 452 h 1146"/>
                <a:gd name="T36" fmla="*/ 212 w 919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9" h="1146">
                  <a:moveTo>
                    <a:pt x="777" y="878"/>
                  </a:moveTo>
                  <a:cubicBezTo>
                    <a:pt x="608" y="984"/>
                    <a:pt x="545" y="1008"/>
                    <a:pt x="446" y="1008"/>
                  </a:cubicBezTo>
                  <a:cubicBezTo>
                    <a:pt x="282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3" y="567"/>
                  </a:cubicBezTo>
                  <a:lnTo>
                    <a:pt x="912" y="567"/>
                  </a:lnTo>
                  <a:cubicBezTo>
                    <a:pt x="917" y="493"/>
                    <a:pt x="919" y="448"/>
                    <a:pt x="919" y="414"/>
                  </a:cubicBezTo>
                  <a:cubicBezTo>
                    <a:pt x="919" y="141"/>
                    <a:pt x="802" y="0"/>
                    <a:pt x="579" y="0"/>
                  </a:cubicBezTo>
                  <a:cubicBezTo>
                    <a:pt x="408" y="0"/>
                    <a:pt x="257" y="87"/>
                    <a:pt x="138" y="254"/>
                  </a:cubicBezTo>
                  <a:cubicBezTo>
                    <a:pt x="48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6" y="1146"/>
                    <a:pt x="581" y="1125"/>
                    <a:pt x="653" y="1089"/>
                  </a:cubicBezTo>
                  <a:cubicBezTo>
                    <a:pt x="703" y="1067"/>
                    <a:pt x="712" y="1062"/>
                    <a:pt x="838" y="986"/>
                  </a:cubicBezTo>
                  <a:lnTo>
                    <a:pt x="777" y="878"/>
                  </a:lnTo>
                  <a:close/>
                  <a:moveTo>
                    <a:pt x="212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9" y="173"/>
                    <a:pt x="475" y="116"/>
                    <a:pt x="572" y="116"/>
                  </a:cubicBezTo>
                  <a:cubicBezTo>
                    <a:pt x="692" y="116"/>
                    <a:pt x="759" y="204"/>
                    <a:pt x="759" y="357"/>
                  </a:cubicBezTo>
                  <a:cubicBezTo>
                    <a:pt x="759" y="373"/>
                    <a:pt x="757" y="416"/>
                    <a:pt x="754" y="452"/>
                  </a:cubicBezTo>
                  <a:lnTo>
                    <a:pt x="212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Freeform 59"/>
            <p:cNvSpPr>
              <a:spLocks/>
            </p:cNvSpPr>
            <p:nvPr userDrawn="1"/>
          </p:nvSpPr>
          <p:spPr bwMode="auto">
            <a:xfrm>
              <a:off x="1318" y="1130"/>
              <a:ext cx="94" cy="105"/>
            </a:xfrm>
            <a:custGeom>
              <a:avLst/>
              <a:gdLst>
                <a:gd name="T0" fmla="*/ 1363 w 1363"/>
                <a:gd name="T1" fmla="*/ 0 h 1534"/>
                <a:gd name="T2" fmla="*/ 1180 w 1363"/>
                <a:gd name="T3" fmla="*/ 0 h 1534"/>
                <a:gd name="T4" fmla="*/ 980 w 1363"/>
                <a:gd name="T5" fmla="*/ 966 h 1534"/>
                <a:gd name="T6" fmla="*/ 536 w 1363"/>
                <a:gd name="T7" fmla="*/ 1403 h 1534"/>
                <a:gd name="T8" fmla="*/ 183 w 1363"/>
                <a:gd name="T9" fmla="*/ 1093 h 1534"/>
                <a:gd name="T10" fmla="*/ 201 w 1363"/>
                <a:gd name="T11" fmla="*/ 932 h 1534"/>
                <a:gd name="T12" fmla="*/ 395 w 1363"/>
                <a:gd name="T13" fmla="*/ 0 h 1534"/>
                <a:gd name="T14" fmla="*/ 210 w 1363"/>
                <a:gd name="T15" fmla="*/ 0 h 1534"/>
                <a:gd name="T16" fmla="*/ 23 w 1363"/>
                <a:gd name="T17" fmla="*/ 905 h 1534"/>
                <a:gd name="T18" fmla="*/ 0 w 1363"/>
                <a:gd name="T19" fmla="*/ 1099 h 1534"/>
                <a:gd name="T20" fmla="*/ 521 w 1363"/>
                <a:gd name="T21" fmla="*/ 1534 h 1534"/>
                <a:gd name="T22" fmla="*/ 982 w 1363"/>
                <a:gd name="T23" fmla="*/ 1365 h 1534"/>
                <a:gd name="T24" fmla="*/ 1158 w 1363"/>
                <a:gd name="T25" fmla="*/ 978 h 1534"/>
                <a:gd name="T26" fmla="*/ 1363 w 1363"/>
                <a:gd name="T27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3" h="1534">
                  <a:moveTo>
                    <a:pt x="1363" y="0"/>
                  </a:moveTo>
                  <a:lnTo>
                    <a:pt x="1180" y="0"/>
                  </a:lnTo>
                  <a:lnTo>
                    <a:pt x="980" y="966"/>
                  </a:lnTo>
                  <a:cubicBezTo>
                    <a:pt x="919" y="1259"/>
                    <a:pt x="773" y="1403"/>
                    <a:pt x="536" y="1403"/>
                  </a:cubicBezTo>
                  <a:cubicBezTo>
                    <a:pt x="325" y="1403"/>
                    <a:pt x="183" y="1279"/>
                    <a:pt x="183" y="1093"/>
                  </a:cubicBezTo>
                  <a:cubicBezTo>
                    <a:pt x="183" y="1041"/>
                    <a:pt x="190" y="989"/>
                    <a:pt x="201" y="932"/>
                  </a:cubicBezTo>
                  <a:lnTo>
                    <a:pt x="395" y="0"/>
                  </a:lnTo>
                  <a:lnTo>
                    <a:pt x="210" y="0"/>
                  </a:lnTo>
                  <a:lnTo>
                    <a:pt x="23" y="905"/>
                  </a:lnTo>
                  <a:cubicBezTo>
                    <a:pt x="7" y="973"/>
                    <a:pt x="0" y="1041"/>
                    <a:pt x="0" y="1099"/>
                  </a:cubicBezTo>
                  <a:cubicBezTo>
                    <a:pt x="0" y="1369"/>
                    <a:pt x="199" y="1534"/>
                    <a:pt x="521" y="1534"/>
                  </a:cubicBezTo>
                  <a:cubicBezTo>
                    <a:pt x="716" y="1534"/>
                    <a:pt x="874" y="1475"/>
                    <a:pt x="982" y="1365"/>
                  </a:cubicBezTo>
                  <a:cubicBezTo>
                    <a:pt x="1072" y="1270"/>
                    <a:pt x="1119" y="1169"/>
                    <a:pt x="1158" y="97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Freeform 60"/>
            <p:cNvSpPr>
              <a:spLocks/>
            </p:cNvSpPr>
            <p:nvPr userDrawn="1"/>
          </p:nvSpPr>
          <p:spPr bwMode="auto">
            <a:xfrm>
              <a:off x="1417" y="1157"/>
              <a:ext cx="71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7 w 1025"/>
                <a:gd name="T5" fmla="*/ 375 h 1114"/>
                <a:gd name="T6" fmla="*/ 728 w 1025"/>
                <a:gd name="T7" fmla="*/ 139 h 1114"/>
                <a:gd name="T8" fmla="*/ 845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7 w 1025"/>
                <a:gd name="T25" fmla="*/ 31 h 1114"/>
                <a:gd name="T26" fmla="*/ 226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7" y="375"/>
                  </a:lnTo>
                  <a:cubicBezTo>
                    <a:pt x="495" y="220"/>
                    <a:pt x="635" y="139"/>
                    <a:pt x="728" y="139"/>
                  </a:cubicBezTo>
                  <a:cubicBezTo>
                    <a:pt x="800" y="139"/>
                    <a:pt x="845" y="186"/>
                    <a:pt x="845" y="261"/>
                  </a:cubicBezTo>
                  <a:cubicBezTo>
                    <a:pt x="845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9" y="0"/>
                    <a:pt x="527" y="65"/>
                    <a:pt x="338" y="240"/>
                  </a:cubicBezTo>
                  <a:lnTo>
                    <a:pt x="397" y="31"/>
                  </a:lnTo>
                  <a:lnTo>
                    <a:pt x="226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Freeform 61"/>
            <p:cNvSpPr>
              <a:spLocks noEditPoints="1"/>
            </p:cNvSpPr>
            <p:nvPr userDrawn="1"/>
          </p:nvSpPr>
          <p:spPr bwMode="auto">
            <a:xfrm>
              <a:off x="1502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0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0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Freeform 62"/>
            <p:cNvSpPr>
              <a:spLocks/>
            </p:cNvSpPr>
            <p:nvPr userDrawn="1"/>
          </p:nvSpPr>
          <p:spPr bwMode="auto">
            <a:xfrm>
              <a:off x="1544" y="1157"/>
              <a:ext cx="69" cy="76"/>
            </a:xfrm>
            <a:custGeom>
              <a:avLst/>
              <a:gdLst>
                <a:gd name="T0" fmla="*/ 237 w 996"/>
                <a:gd name="T1" fmla="*/ 1110 h 1110"/>
                <a:gd name="T2" fmla="*/ 388 w 996"/>
                <a:gd name="T3" fmla="*/ 1110 h 1110"/>
                <a:gd name="T4" fmla="*/ 996 w 996"/>
                <a:gd name="T5" fmla="*/ 63 h 1110"/>
                <a:gd name="T6" fmla="*/ 847 w 996"/>
                <a:gd name="T7" fmla="*/ 0 h 1110"/>
                <a:gd name="T8" fmla="*/ 352 w 996"/>
                <a:gd name="T9" fmla="*/ 892 h 1110"/>
                <a:gd name="T10" fmla="*/ 172 w 996"/>
                <a:gd name="T11" fmla="*/ 0 h 1110"/>
                <a:gd name="T12" fmla="*/ 0 w 996"/>
                <a:gd name="T13" fmla="*/ 41 h 1110"/>
                <a:gd name="T14" fmla="*/ 237 w 996"/>
                <a:gd name="T1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1110">
                  <a:moveTo>
                    <a:pt x="237" y="1110"/>
                  </a:moveTo>
                  <a:lnTo>
                    <a:pt x="388" y="1110"/>
                  </a:lnTo>
                  <a:lnTo>
                    <a:pt x="996" y="63"/>
                  </a:lnTo>
                  <a:lnTo>
                    <a:pt x="847" y="0"/>
                  </a:lnTo>
                  <a:lnTo>
                    <a:pt x="352" y="892"/>
                  </a:lnTo>
                  <a:lnTo>
                    <a:pt x="172" y="0"/>
                  </a:lnTo>
                  <a:lnTo>
                    <a:pt x="0" y="41"/>
                  </a:lnTo>
                  <a:lnTo>
                    <a:pt x="237" y="111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Freeform 63"/>
            <p:cNvSpPr>
              <a:spLocks noEditPoints="1"/>
            </p:cNvSpPr>
            <p:nvPr userDrawn="1"/>
          </p:nvSpPr>
          <p:spPr bwMode="auto">
            <a:xfrm>
              <a:off x="1615" y="1157"/>
              <a:ext cx="63" cy="78"/>
            </a:xfrm>
            <a:custGeom>
              <a:avLst/>
              <a:gdLst>
                <a:gd name="T0" fmla="*/ 776 w 918"/>
                <a:gd name="T1" fmla="*/ 878 h 1146"/>
                <a:gd name="T2" fmla="*/ 445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1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6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1 w 918"/>
                <a:gd name="T31" fmla="*/ 116 h 1146"/>
                <a:gd name="T32" fmla="*/ 758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6" y="878"/>
                  </a:moveTo>
                  <a:cubicBezTo>
                    <a:pt x="608" y="984"/>
                    <a:pt x="544" y="1008"/>
                    <a:pt x="445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1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0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6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1" y="116"/>
                  </a:cubicBezTo>
                  <a:cubicBezTo>
                    <a:pt x="691" y="116"/>
                    <a:pt x="758" y="204"/>
                    <a:pt x="758" y="357"/>
                  </a:cubicBezTo>
                  <a:cubicBezTo>
                    <a:pt x="758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Freeform 64"/>
            <p:cNvSpPr>
              <a:spLocks/>
            </p:cNvSpPr>
            <p:nvPr userDrawn="1"/>
          </p:nvSpPr>
          <p:spPr bwMode="auto">
            <a:xfrm>
              <a:off x="1691" y="1157"/>
              <a:ext cx="52" cy="76"/>
            </a:xfrm>
            <a:custGeom>
              <a:avLst/>
              <a:gdLst>
                <a:gd name="T0" fmla="*/ 0 w 755"/>
                <a:gd name="T1" fmla="*/ 1112 h 1112"/>
                <a:gd name="T2" fmla="*/ 169 w 755"/>
                <a:gd name="T3" fmla="*/ 1112 h 1112"/>
                <a:gd name="T4" fmla="*/ 325 w 755"/>
                <a:gd name="T5" fmla="*/ 364 h 1112"/>
                <a:gd name="T6" fmla="*/ 617 w 755"/>
                <a:gd name="T7" fmla="*/ 160 h 1112"/>
                <a:gd name="T8" fmla="*/ 710 w 755"/>
                <a:gd name="T9" fmla="*/ 176 h 1112"/>
                <a:gd name="T10" fmla="*/ 755 w 755"/>
                <a:gd name="T11" fmla="*/ 11 h 1112"/>
                <a:gd name="T12" fmla="*/ 665 w 755"/>
                <a:gd name="T13" fmla="*/ 0 h 1112"/>
                <a:gd name="T14" fmla="*/ 343 w 755"/>
                <a:gd name="T15" fmla="*/ 218 h 1112"/>
                <a:gd name="T16" fmla="*/ 395 w 755"/>
                <a:gd name="T17" fmla="*/ 29 h 1112"/>
                <a:gd name="T18" fmla="*/ 226 w 755"/>
                <a:gd name="T19" fmla="*/ 29 h 1112"/>
                <a:gd name="T20" fmla="*/ 0 w 755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1112">
                  <a:moveTo>
                    <a:pt x="0" y="1112"/>
                  </a:moveTo>
                  <a:lnTo>
                    <a:pt x="169" y="1112"/>
                  </a:lnTo>
                  <a:lnTo>
                    <a:pt x="325" y="364"/>
                  </a:lnTo>
                  <a:cubicBezTo>
                    <a:pt x="449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10" y="176"/>
                  </a:cubicBezTo>
                  <a:lnTo>
                    <a:pt x="755" y="11"/>
                  </a:lnTo>
                  <a:cubicBezTo>
                    <a:pt x="712" y="2"/>
                    <a:pt x="692" y="0"/>
                    <a:pt x="665" y="0"/>
                  </a:cubicBezTo>
                  <a:cubicBezTo>
                    <a:pt x="541" y="0"/>
                    <a:pt x="433" y="72"/>
                    <a:pt x="343" y="218"/>
                  </a:cubicBezTo>
                  <a:lnTo>
                    <a:pt x="395" y="29"/>
                  </a:lnTo>
                  <a:lnTo>
                    <a:pt x="226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Freeform 65"/>
            <p:cNvSpPr>
              <a:spLocks/>
            </p:cNvSpPr>
            <p:nvPr userDrawn="1"/>
          </p:nvSpPr>
          <p:spPr bwMode="auto">
            <a:xfrm>
              <a:off x="1740" y="1157"/>
              <a:ext cx="58" cy="78"/>
            </a:xfrm>
            <a:custGeom>
              <a:avLst/>
              <a:gdLst>
                <a:gd name="T0" fmla="*/ 0 w 844"/>
                <a:gd name="T1" fmla="*/ 1086 h 1147"/>
                <a:gd name="T2" fmla="*/ 284 w 844"/>
                <a:gd name="T3" fmla="*/ 1147 h 1147"/>
                <a:gd name="T4" fmla="*/ 718 w 844"/>
                <a:gd name="T5" fmla="*/ 813 h 1147"/>
                <a:gd name="T6" fmla="*/ 536 w 844"/>
                <a:gd name="T7" fmla="*/ 545 h 1147"/>
                <a:gd name="T8" fmla="*/ 426 w 844"/>
                <a:gd name="T9" fmla="*/ 482 h 1147"/>
                <a:gd name="T10" fmla="*/ 317 w 844"/>
                <a:gd name="T11" fmla="*/ 322 h 1147"/>
                <a:gd name="T12" fmla="*/ 567 w 844"/>
                <a:gd name="T13" fmla="*/ 127 h 1147"/>
                <a:gd name="T14" fmla="*/ 797 w 844"/>
                <a:gd name="T15" fmla="*/ 165 h 1147"/>
                <a:gd name="T16" fmla="*/ 844 w 844"/>
                <a:gd name="T17" fmla="*/ 46 h 1147"/>
                <a:gd name="T18" fmla="*/ 567 w 844"/>
                <a:gd name="T19" fmla="*/ 0 h 1147"/>
                <a:gd name="T20" fmla="*/ 144 w 844"/>
                <a:gd name="T21" fmla="*/ 331 h 1147"/>
                <a:gd name="T22" fmla="*/ 315 w 844"/>
                <a:gd name="T23" fmla="*/ 602 h 1147"/>
                <a:gd name="T24" fmla="*/ 394 w 844"/>
                <a:gd name="T25" fmla="*/ 644 h 1147"/>
                <a:gd name="T26" fmla="*/ 545 w 844"/>
                <a:gd name="T27" fmla="*/ 833 h 1147"/>
                <a:gd name="T28" fmla="*/ 286 w 844"/>
                <a:gd name="T29" fmla="*/ 1018 h 1147"/>
                <a:gd name="T30" fmla="*/ 54 w 844"/>
                <a:gd name="T31" fmla="*/ 967 h 1147"/>
                <a:gd name="T32" fmla="*/ 0 w 844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4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8" y="1016"/>
                    <a:pt x="718" y="813"/>
                  </a:cubicBezTo>
                  <a:cubicBezTo>
                    <a:pt x="718" y="705"/>
                    <a:pt x="655" y="613"/>
                    <a:pt x="536" y="545"/>
                  </a:cubicBezTo>
                  <a:lnTo>
                    <a:pt x="426" y="482"/>
                  </a:lnTo>
                  <a:cubicBezTo>
                    <a:pt x="353" y="442"/>
                    <a:pt x="317" y="388"/>
                    <a:pt x="317" y="322"/>
                  </a:cubicBezTo>
                  <a:cubicBezTo>
                    <a:pt x="317" y="203"/>
                    <a:pt x="417" y="127"/>
                    <a:pt x="567" y="127"/>
                  </a:cubicBezTo>
                  <a:cubicBezTo>
                    <a:pt x="648" y="127"/>
                    <a:pt x="716" y="138"/>
                    <a:pt x="797" y="165"/>
                  </a:cubicBezTo>
                  <a:lnTo>
                    <a:pt x="844" y="46"/>
                  </a:lnTo>
                  <a:cubicBezTo>
                    <a:pt x="741" y="14"/>
                    <a:pt x="660" y="0"/>
                    <a:pt x="567" y="0"/>
                  </a:cubicBezTo>
                  <a:cubicBezTo>
                    <a:pt x="315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5" y="602"/>
                  </a:cubicBezTo>
                  <a:lnTo>
                    <a:pt x="394" y="644"/>
                  </a:lnTo>
                  <a:cubicBezTo>
                    <a:pt x="504" y="708"/>
                    <a:pt x="545" y="757"/>
                    <a:pt x="545" y="833"/>
                  </a:cubicBezTo>
                  <a:cubicBezTo>
                    <a:pt x="545" y="944"/>
                    <a:pt x="441" y="1018"/>
                    <a:pt x="286" y="1018"/>
                  </a:cubicBezTo>
                  <a:cubicBezTo>
                    <a:pt x="207" y="1018"/>
                    <a:pt x="144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Freeform 66"/>
            <p:cNvSpPr>
              <a:spLocks noEditPoints="1"/>
            </p:cNvSpPr>
            <p:nvPr userDrawn="1"/>
          </p:nvSpPr>
          <p:spPr bwMode="auto">
            <a:xfrm>
              <a:off x="1806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1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5 w 495"/>
                <a:gd name="T13" fmla="*/ 192 h 1509"/>
                <a:gd name="T14" fmla="*/ 495 w 495"/>
                <a:gd name="T15" fmla="*/ 0 h 1509"/>
                <a:gd name="T16" fmla="*/ 311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1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5" y="192"/>
                  </a:lnTo>
                  <a:lnTo>
                    <a:pt x="495" y="0"/>
                  </a:lnTo>
                  <a:lnTo>
                    <a:pt x="311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Freeform 67"/>
            <p:cNvSpPr>
              <a:spLocks/>
            </p:cNvSpPr>
            <p:nvPr userDrawn="1"/>
          </p:nvSpPr>
          <p:spPr bwMode="auto">
            <a:xfrm>
              <a:off x="1849" y="1130"/>
              <a:ext cx="46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89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4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89" y="1237"/>
                    <a:pt x="89" y="1293"/>
                  </a:cubicBezTo>
                  <a:cubicBezTo>
                    <a:pt x="89" y="1441"/>
                    <a:pt x="180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4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Freeform 68"/>
            <p:cNvSpPr>
              <a:spLocks noEditPoints="1"/>
            </p:cNvSpPr>
            <p:nvPr userDrawn="1"/>
          </p:nvSpPr>
          <p:spPr bwMode="auto">
            <a:xfrm>
              <a:off x="1904" y="1130"/>
              <a:ext cx="65" cy="105"/>
            </a:xfrm>
            <a:custGeom>
              <a:avLst/>
              <a:gdLst>
                <a:gd name="T0" fmla="*/ 912 w 954"/>
                <a:gd name="T1" fmla="*/ 1367 h 1541"/>
                <a:gd name="T2" fmla="*/ 808 w 954"/>
                <a:gd name="T3" fmla="*/ 1410 h 1541"/>
                <a:gd name="T4" fmla="*/ 763 w 954"/>
                <a:gd name="T5" fmla="*/ 1349 h 1541"/>
                <a:gd name="T6" fmla="*/ 781 w 954"/>
                <a:gd name="T7" fmla="*/ 1227 h 1541"/>
                <a:gd name="T8" fmla="*/ 882 w 954"/>
                <a:gd name="T9" fmla="*/ 741 h 1541"/>
                <a:gd name="T10" fmla="*/ 901 w 954"/>
                <a:gd name="T11" fmla="*/ 604 h 1541"/>
                <a:gd name="T12" fmla="*/ 650 w 954"/>
                <a:gd name="T13" fmla="*/ 394 h 1541"/>
                <a:gd name="T14" fmla="*/ 178 w 954"/>
                <a:gd name="T15" fmla="*/ 566 h 1541"/>
                <a:gd name="T16" fmla="*/ 248 w 954"/>
                <a:gd name="T17" fmla="*/ 667 h 1541"/>
                <a:gd name="T18" fmla="*/ 612 w 954"/>
                <a:gd name="T19" fmla="*/ 521 h 1541"/>
                <a:gd name="T20" fmla="*/ 738 w 954"/>
                <a:gd name="T21" fmla="*/ 622 h 1541"/>
                <a:gd name="T22" fmla="*/ 734 w 954"/>
                <a:gd name="T23" fmla="*/ 667 h 1541"/>
                <a:gd name="T24" fmla="*/ 700 w 954"/>
                <a:gd name="T25" fmla="*/ 829 h 1541"/>
                <a:gd name="T26" fmla="*/ 301 w 954"/>
                <a:gd name="T27" fmla="*/ 908 h 1541"/>
                <a:gd name="T28" fmla="*/ 0 w 954"/>
                <a:gd name="T29" fmla="*/ 1264 h 1541"/>
                <a:gd name="T30" fmla="*/ 281 w 954"/>
                <a:gd name="T31" fmla="*/ 1541 h 1541"/>
                <a:gd name="T32" fmla="*/ 612 w 954"/>
                <a:gd name="T33" fmla="*/ 1367 h 1541"/>
                <a:gd name="T34" fmla="*/ 610 w 954"/>
                <a:gd name="T35" fmla="*/ 1414 h 1541"/>
                <a:gd name="T36" fmla="*/ 720 w 954"/>
                <a:gd name="T37" fmla="*/ 1541 h 1541"/>
                <a:gd name="T38" fmla="*/ 889 w 954"/>
                <a:gd name="T39" fmla="*/ 1480 h 1541"/>
                <a:gd name="T40" fmla="*/ 954 w 954"/>
                <a:gd name="T41" fmla="*/ 1441 h 1541"/>
                <a:gd name="T42" fmla="*/ 912 w 954"/>
                <a:gd name="T43" fmla="*/ 1367 h 1541"/>
                <a:gd name="T44" fmla="*/ 612 w 954"/>
                <a:gd name="T45" fmla="*/ 1248 h 1541"/>
                <a:gd name="T46" fmla="*/ 558 w 954"/>
                <a:gd name="T47" fmla="*/ 1304 h 1541"/>
                <a:gd name="T48" fmla="*/ 333 w 954"/>
                <a:gd name="T49" fmla="*/ 1412 h 1541"/>
                <a:gd name="T50" fmla="*/ 164 w 954"/>
                <a:gd name="T51" fmla="*/ 1244 h 1541"/>
                <a:gd name="T52" fmla="*/ 295 w 954"/>
                <a:gd name="T53" fmla="*/ 1041 h 1541"/>
                <a:gd name="T54" fmla="*/ 678 w 954"/>
                <a:gd name="T55" fmla="*/ 935 h 1541"/>
                <a:gd name="T56" fmla="*/ 612 w 954"/>
                <a:gd name="T57" fmla="*/ 1248 h 1541"/>
                <a:gd name="T58" fmla="*/ 342 w 954"/>
                <a:gd name="T59" fmla="*/ 181 h 1541"/>
                <a:gd name="T60" fmla="*/ 518 w 954"/>
                <a:gd name="T61" fmla="*/ 181 h 1541"/>
                <a:gd name="T62" fmla="*/ 556 w 954"/>
                <a:gd name="T63" fmla="*/ 0 h 1541"/>
                <a:gd name="T64" fmla="*/ 380 w 954"/>
                <a:gd name="T65" fmla="*/ 0 h 1541"/>
                <a:gd name="T66" fmla="*/ 342 w 954"/>
                <a:gd name="T67" fmla="*/ 181 h 1541"/>
                <a:gd name="T68" fmla="*/ 716 w 954"/>
                <a:gd name="T69" fmla="*/ 181 h 1541"/>
                <a:gd name="T70" fmla="*/ 892 w 954"/>
                <a:gd name="T71" fmla="*/ 181 h 1541"/>
                <a:gd name="T72" fmla="*/ 928 w 954"/>
                <a:gd name="T73" fmla="*/ 0 h 1541"/>
                <a:gd name="T74" fmla="*/ 752 w 954"/>
                <a:gd name="T75" fmla="*/ 0 h 1541"/>
                <a:gd name="T76" fmla="*/ 716 w 954"/>
                <a:gd name="T77" fmla="*/ 18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1541">
                  <a:moveTo>
                    <a:pt x="912" y="1367"/>
                  </a:moveTo>
                  <a:cubicBezTo>
                    <a:pt x="846" y="1403"/>
                    <a:pt x="833" y="1410"/>
                    <a:pt x="808" y="1410"/>
                  </a:cubicBezTo>
                  <a:cubicBezTo>
                    <a:pt x="779" y="1410"/>
                    <a:pt x="763" y="1390"/>
                    <a:pt x="763" y="1349"/>
                  </a:cubicBezTo>
                  <a:cubicBezTo>
                    <a:pt x="763" y="1322"/>
                    <a:pt x="765" y="1306"/>
                    <a:pt x="781" y="1227"/>
                  </a:cubicBezTo>
                  <a:lnTo>
                    <a:pt x="882" y="741"/>
                  </a:lnTo>
                  <a:cubicBezTo>
                    <a:pt x="894" y="692"/>
                    <a:pt x="901" y="635"/>
                    <a:pt x="901" y="604"/>
                  </a:cubicBezTo>
                  <a:cubicBezTo>
                    <a:pt x="901" y="469"/>
                    <a:pt x="813" y="394"/>
                    <a:pt x="650" y="394"/>
                  </a:cubicBezTo>
                  <a:cubicBezTo>
                    <a:pt x="504" y="394"/>
                    <a:pt x="362" y="446"/>
                    <a:pt x="178" y="566"/>
                  </a:cubicBezTo>
                  <a:lnTo>
                    <a:pt x="248" y="667"/>
                  </a:lnTo>
                  <a:cubicBezTo>
                    <a:pt x="405" y="566"/>
                    <a:pt x="516" y="521"/>
                    <a:pt x="612" y="521"/>
                  </a:cubicBezTo>
                  <a:cubicBezTo>
                    <a:pt x="691" y="521"/>
                    <a:pt x="738" y="559"/>
                    <a:pt x="738" y="622"/>
                  </a:cubicBezTo>
                  <a:cubicBezTo>
                    <a:pt x="738" y="635"/>
                    <a:pt x="736" y="651"/>
                    <a:pt x="734" y="667"/>
                  </a:cubicBezTo>
                  <a:lnTo>
                    <a:pt x="700" y="829"/>
                  </a:lnTo>
                  <a:cubicBezTo>
                    <a:pt x="515" y="849"/>
                    <a:pt x="401" y="872"/>
                    <a:pt x="301" y="908"/>
                  </a:cubicBezTo>
                  <a:cubicBezTo>
                    <a:pt x="103" y="978"/>
                    <a:pt x="0" y="1099"/>
                    <a:pt x="0" y="1264"/>
                  </a:cubicBezTo>
                  <a:cubicBezTo>
                    <a:pt x="0" y="1419"/>
                    <a:pt x="121" y="1541"/>
                    <a:pt x="281" y="1541"/>
                  </a:cubicBezTo>
                  <a:cubicBezTo>
                    <a:pt x="401" y="1541"/>
                    <a:pt x="502" y="1487"/>
                    <a:pt x="612" y="1367"/>
                  </a:cubicBezTo>
                  <a:lnTo>
                    <a:pt x="610" y="1414"/>
                  </a:lnTo>
                  <a:cubicBezTo>
                    <a:pt x="610" y="1491"/>
                    <a:pt x="655" y="1541"/>
                    <a:pt x="720" y="1541"/>
                  </a:cubicBezTo>
                  <a:cubicBezTo>
                    <a:pt x="768" y="1541"/>
                    <a:pt x="806" y="1527"/>
                    <a:pt x="889" y="1480"/>
                  </a:cubicBezTo>
                  <a:cubicBezTo>
                    <a:pt x="912" y="1468"/>
                    <a:pt x="934" y="1455"/>
                    <a:pt x="954" y="1441"/>
                  </a:cubicBezTo>
                  <a:lnTo>
                    <a:pt x="912" y="1367"/>
                  </a:lnTo>
                  <a:close/>
                  <a:moveTo>
                    <a:pt x="612" y="1248"/>
                  </a:moveTo>
                  <a:lnTo>
                    <a:pt x="558" y="1304"/>
                  </a:lnTo>
                  <a:cubicBezTo>
                    <a:pt x="497" y="1370"/>
                    <a:pt x="407" y="1412"/>
                    <a:pt x="333" y="1412"/>
                  </a:cubicBezTo>
                  <a:cubicBezTo>
                    <a:pt x="236" y="1412"/>
                    <a:pt x="164" y="1340"/>
                    <a:pt x="164" y="1244"/>
                  </a:cubicBezTo>
                  <a:cubicBezTo>
                    <a:pt x="164" y="1162"/>
                    <a:pt x="209" y="1093"/>
                    <a:pt x="295" y="1041"/>
                  </a:cubicBezTo>
                  <a:cubicBezTo>
                    <a:pt x="374" y="994"/>
                    <a:pt x="477" y="966"/>
                    <a:pt x="678" y="935"/>
                  </a:cubicBezTo>
                  <a:lnTo>
                    <a:pt x="612" y="1248"/>
                  </a:lnTo>
                  <a:close/>
                  <a:moveTo>
                    <a:pt x="342" y="181"/>
                  </a:moveTo>
                  <a:lnTo>
                    <a:pt x="518" y="181"/>
                  </a:lnTo>
                  <a:lnTo>
                    <a:pt x="556" y="0"/>
                  </a:lnTo>
                  <a:lnTo>
                    <a:pt x="380" y="0"/>
                  </a:lnTo>
                  <a:lnTo>
                    <a:pt x="342" y="181"/>
                  </a:lnTo>
                  <a:close/>
                  <a:moveTo>
                    <a:pt x="716" y="181"/>
                  </a:moveTo>
                  <a:lnTo>
                    <a:pt x="892" y="181"/>
                  </a:lnTo>
                  <a:lnTo>
                    <a:pt x="928" y="0"/>
                  </a:lnTo>
                  <a:lnTo>
                    <a:pt x="752" y="0"/>
                  </a:lnTo>
                  <a:lnTo>
                    <a:pt x="716" y="181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Freeform 69"/>
            <p:cNvSpPr>
              <a:spLocks/>
            </p:cNvSpPr>
            <p:nvPr userDrawn="1"/>
          </p:nvSpPr>
          <p:spPr bwMode="auto">
            <a:xfrm>
              <a:off x="1986" y="1130"/>
              <a:ext cx="47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90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5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90" y="1237"/>
                    <a:pt x="90" y="1293"/>
                  </a:cubicBezTo>
                  <a:cubicBezTo>
                    <a:pt x="90" y="1441"/>
                    <a:pt x="179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5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Freeform 70"/>
            <p:cNvSpPr>
              <a:spLocks/>
            </p:cNvSpPr>
            <p:nvPr userDrawn="1"/>
          </p:nvSpPr>
          <p:spPr bwMode="auto">
            <a:xfrm>
              <a:off x="2093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Freeform 71"/>
            <p:cNvSpPr>
              <a:spLocks noEditPoints="1"/>
            </p:cNvSpPr>
            <p:nvPr userDrawn="1"/>
          </p:nvSpPr>
          <p:spPr bwMode="auto">
            <a:xfrm>
              <a:off x="2199" y="1157"/>
              <a:ext cx="65" cy="78"/>
            </a:xfrm>
            <a:custGeom>
              <a:avLst/>
              <a:gdLst>
                <a:gd name="T0" fmla="*/ 912 w 954"/>
                <a:gd name="T1" fmla="*/ 973 h 1147"/>
                <a:gd name="T2" fmla="*/ 808 w 954"/>
                <a:gd name="T3" fmla="*/ 1016 h 1147"/>
                <a:gd name="T4" fmla="*/ 763 w 954"/>
                <a:gd name="T5" fmla="*/ 955 h 1147"/>
                <a:gd name="T6" fmla="*/ 781 w 954"/>
                <a:gd name="T7" fmla="*/ 833 h 1147"/>
                <a:gd name="T8" fmla="*/ 882 w 954"/>
                <a:gd name="T9" fmla="*/ 347 h 1147"/>
                <a:gd name="T10" fmla="*/ 900 w 954"/>
                <a:gd name="T11" fmla="*/ 210 h 1147"/>
                <a:gd name="T12" fmla="*/ 650 w 954"/>
                <a:gd name="T13" fmla="*/ 0 h 1147"/>
                <a:gd name="T14" fmla="*/ 178 w 954"/>
                <a:gd name="T15" fmla="*/ 172 h 1147"/>
                <a:gd name="T16" fmla="*/ 247 w 954"/>
                <a:gd name="T17" fmla="*/ 273 h 1147"/>
                <a:gd name="T18" fmla="*/ 612 w 954"/>
                <a:gd name="T19" fmla="*/ 127 h 1147"/>
                <a:gd name="T20" fmla="*/ 738 w 954"/>
                <a:gd name="T21" fmla="*/ 228 h 1147"/>
                <a:gd name="T22" fmla="*/ 734 w 954"/>
                <a:gd name="T23" fmla="*/ 273 h 1147"/>
                <a:gd name="T24" fmla="*/ 700 w 954"/>
                <a:gd name="T25" fmla="*/ 435 h 1147"/>
                <a:gd name="T26" fmla="*/ 301 w 954"/>
                <a:gd name="T27" fmla="*/ 514 h 1147"/>
                <a:gd name="T28" fmla="*/ 0 w 954"/>
                <a:gd name="T29" fmla="*/ 870 h 1147"/>
                <a:gd name="T30" fmla="*/ 281 w 954"/>
                <a:gd name="T31" fmla="*/ 1147 h 1147"/>
                <a:gd name="T32" fmla="*/ 612 w 954"/>
                <a:gd name="T33" fmla="*/ 973 h 1147"/>
                <a:gd name="T34" fmla="*/ 610 w 954"/>
                <a:gd name="T35" fmla="*/ 1020 h 1147"/>
                <a:gd name="T36" fmla="*/ 720 w 954"/>
                <a:gd name="T37" fmla="*/ 1147 h 1147"/>
                <a:gd name="T38" fmla="*/ 889 w 954"/>
                <a:gd name="T39" fmla="*/ 1086 h 1147"/>
                <a:gd name="T40" fmla="*/ 954 w 954"/>
                <a:gd name="T41" fmla="*/ 1047 h 1147"/>
                <a:gd name="T42" fmla="*/ 912 w 954"/>
                <a:gd name="T43" fmla="*/ 973 h 1147"/>
                <a:gd name="T44" fmla="*/ 612 w 954"/>
                <a:gd name="T45" fmla="*/ 854 h 1147"/>
                <a:gd name="T46" fmla="*/ 558 w 954"/>
                <a:gd name="T47" fmla="*/ 910 h 1147"/>
                <a:gd name="T48" fmla="*/ 333 w 954"/>
                <a:gd name="T49" fmla="*/ 1018 h 1147"/>
                <a:gd name="T50" fmla="*/ 164 w 954"/>
                <a:gd name="T51" fmla="*/ 850 h 1147"/>
                <a:gd name="T52" fmla="*/ 295 w 954"/>
                <a:gd name="T53" fmla="*/ 647 h 1147"/>
                <a:gd name="T54" fmla="*/ 677 w 954"/>
                <a:gd name="T55" fmla="*/ 541 h 1147"/>
                <a:gd name="T56" fmla="*/ 612 w 954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4" h="1147">
                  <a:moveTo>
                    <a:pt x="912" y="973"/>
                  </a:moveTo>
                  <a:cubicBezTo>
                    <a:pt x="846" y="1009"/>
                    <a:pt x="833" y="1016"/>
                    <a:pt x="808" y="1016"/>
                  </a:cubicBezTo>
                  <a:cubicBezTo>
                    <a:pt x="779" y="1016"/>
                    <a:pt x="763" y="996"/>
                    <a:pt x="763" y="955"/>
                  </a:cubicBezTo>
                  <a:cubicBezTo>
                    <a:pt x="763" y="928"/>
                    <a:pt x="765" y="912"/>
                    <a:pt x="781" y="833"/>
                  </a:cubicBezTo>
                  <a:lnTo>
                    <a:pt x="882" y="347"/>
                  </a:lnTo>
                  <a:cubicBezTo>
                    <a:pt x="894" y="298"/>
                    <a:pt x="900" y="241"/>
                    <a:pt x="900" y="210"/>
                  </a:cubicBezTo>
                  <a:cubicBezTo>
                    <a:pt x="900" y="75"/>
                    <a:pt x="813" y="0"/>
                    <a:pt x="650" y="0"/>
                  </a:cubicBezTo>
                  <a:cubicBezTo>
                    <a:pt x="504" y="0"/>
                    <a:pt x="362" y="52"/>
                    <a:pt x="178" y="172"/>
                  </a:cubicBezTo>
                  <a:lnTo>
                    <a:pt x="247" y="273"/>
                  </a:lnTo>
                  <a:cubicBezTo>
                    <a:pt x="405" y="172"/>
                    <a:pt x="515" y="127"/>
                    <a:pt x="612" y="127"/>
                  </a:cubicBezTo>
                  <a:cubicBezTo>
                    <a:pt x="691" y="127"/>
                    <a:pt x="738" y="165"/>
                    <a:pt x="738" y="228"/>
                  </a:cubicBezTo>
                  <a:cubicBezTo>
                    <a:pt x="738" y="241"/>
                    <a:pt x="736" y="257"/>
                    <a:pt x="734" y="273"/>
                  </a:cubicBezTo>
                  <a:lnTo>
                    <a:pt x="700" y="435"/>
                  </a:lnTo>
                  <a:cubicBezTo>
                    <a:pt x="515" y="455"/>
                    <a:pt x="400" y="478"/>
                    <a:pt x="301" y="514"/>
                  </a:cubicBezTo>
                  <a:cubicBezTo>
                    <a:pt x="103" y="584"/>
                    <a:pt x="0" y="705"/>
                    <a:pt x="0" y="870"/>
                  </a:cubicBezTo>
                  <a:cubicBezTo>
                    <a:pt x="0" y="1025"/>
                    <a:pt x="121" y="1147"/>
                    <a:pt x="281" y="1147"/>
                  </a:cubicBezTo>
                  <a:cubicBezTo>
                    <a:pt x="400" y="1147"/>
                    <a:pt x="502" y="1093"/>
                    <a:pt x="612" y="973"/>
                  </a:cubicBezTo>
                  <a:lnTo>
                    <a:pt x="610" y="1020"/>
                  </a:lnTo>
                  <a:cubicBezTo>
                    <a:pt x="610" y="1097"/>
                    <a:pt x="655" y="1147"/>
                    <a:pt x="720" y="1147"/>
                  </a:cubicBezTo>
                  <a:cubicBezTo>
                    <a:pt x="767" y="1147"/>
                    <a:pt x="806" y="1133"/>
                    <a:pt x="889" y="1086"/>
                  </a:cubicBezTo>
                  <a:cubicBezTo>
                    <a:pt x="912" y="1074"/>
                    <a:pt x="934" y="1061"/>
                    <a:pt x="954" y="1047"/>
                  </a:cubicBezTo>
                  <a:lnTo>
                    <a:pt x="912" y="973"/>
                  </a:lnTo>
                  <a:close/>
                  <a:moveTo>
                    <a:pt x="612" y="854"/>
                  </a:moveTo>
                  <a:lnTo>
                    <a:pt x="558" y="910"/>
                  </a:lnTo>
                  <a:cubicBezTo>
                    <a:pt x="497" y="976"/>
                    <a:pt x="407" y="1018"/>
                    <a:pt x="333" y="1018"/>
                  </a:cubicBezTo>
                  <a:cubicBezTo>
                    <a:pt x="236" y="1018"/>
                    <a:pt x="164" y="946"/>
                    <a:pt x="164" y="850"/>
                  </a:cubicBezTo>
                  <a:cubicBezTo>
                    <a:pt x="164" y="768"/>
                    <a:pt x="209" y="699"/>
                    <a:pt x="295" y="647"/>
                  </a:cubicBezTo>
                  <a:cubicBezTo>
                    <a:pt x="373" y="600"/>
                    <a:pt x="477" y="572"/>
                    <a:pt x="677" y="541"/>
                  </a:cubicBezTo>
                  <a:lnTo>
                    <a:pt x="612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Freeform 72"/>
            <p:cNvSpPr>
              <a:spLocks/>
            </p:cNvSpPr>
            <p:nvPr userDrawn="1"/>
          </p:nvSpPr>
          <p:spPr bwMode="auto">
            <a:xfrm>
              <a:off x="2277" y="1157"/>
              <a:ext cx="111" cy="76"/>
            </a:xfrm>
            <a:custGeom>
              <a:avLst/>
              <a:gdLst>
                <a:gd name="T0" fmla="*/ 0 w 1628"/>
                <a:gd name="T1" fmla="*/ 1114 h 1114"/>
                <a:gd name="T2" fmla="*/ 168 w 1628"/>
                <a:gd name="T3" fmla="*/ 1114 h 1114"/>
                <a:gd name="T4" fmla="*/ 324 w 1628"/>
                <a:gd name="T5" fmla="*/ 358 h 1114"/>
                <a:gd name="T6" fmla="*/ 707 w 1628"/>
                <a:gd name="T7" fmla="*/ 146 h 1114"/>
                <a:gd name="T8" fmla="*/ 815 w 1628"/>
                <a:gd name="T9" fmla="*/ 249 h 1114"/>
                <a:gd name="T10" fmla="*/ 810 w 1628"/>
                <a:gd name="T11" fmla="*/ 310 h 1114"/>
                <a:gd name="T12" fmla="*/ 644 w 1628"/>
                <a:gd name="T13" fmla="*/ 1114 h 1114"/>
                <a:gd name="T14" fmla="*/ 813 w 1628"/>
                <a:gd name="T15" fmla="*/ 1114 h 1114"/>
                <a:gd name="T16" fmla="*/ 968 w 1628"/>
                <a:gd name="T17" fmla="*/ 358 h 1114"/>
                <a:gd name="T18" fmla="*/ 1351 w 1628"/>
                <a:gd name="T19" fmla="*/ 141 h 1114"/>
                <a:gd name="T20" fmla="*/ 1454 w 1628"/>
                <a:gd name="T21" fmla="*/ 231 h 1114"/>
                <a:gd name="T22" fmla="*/ 1441 w 1628"/>
                <a:gd name="T23" fmla="*/ 342 h 1114"/>
                <a:gd name="T24" fmla="*/ 1281 w 1628"/>
                <a:gd name="T25" fmla="*/ 1114 h 1114"/>
                <a:gd name="T26" fmla="*/ 1454 w 1628"/>
                <a:gd name="T27" fmla="*/ 1114 h 1114"/>
                <a:gd name="T28" fmla="*/ 1612 w 1628"/>
                <a:gd name="T29" fmla="*/ 358 h 1114"/>
                <a:gd name="T30" fmla="*/ 1628 w 1628"/>
                <a:gd name="T31" fmla="*/ 218 h 1114"/>
                <a:gd name="T32" fmla="*/ 1427 w 1628"/>
                <a:gd name="T33" fmla="*/ 0 h 1114"/>
                <a:gd name="T34" fmla="*/ 991 w 1628"/>
                <a:gd name="T35" fmla="*/ 227 h 1114"/>
                <a:gd name="T36" fmla="*/ 991 w 1628"/>
                <a:gd name="T37" fmla="*/ 189 h 1114"/>
                <a:gd name="T38" fmla="*/ 797 w 1628"/>
                <a:gd name="T39" fmla="*/ 0 h 1114"/>
                <a:gd name="T40" fmla="*/ 344 w 1628"/>
                <a:gd name="T41" fmla="*/ 227 h 1114"/>
                <a:gd name="T42" fmla="*/ 391 w 1628"/>
                <a:gd name="T43" fmla="*/ 31 h 1114"/>
                <a:gd name="T44" fmla="*/ 225 w 1628"/>
                <a:gd name="T45" fmla="*/ 31 h 1114"/>
                <a:gd name="T46" fmla="*/ 0 w 1628"/>
                <a:gd name="T47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8" h="1114">
                  <a:moveTo>
                    <a:pt x="0" y="1114"/>
                  </a:moveTo>
                  <a:lnTo>
                    <a:pt x="168" y="1114"/>
                  </a:lnTo>
                  <a:lnTo>
                    <a:pt x="324" y="358"/>
                  </a:lnTo>
                  <a:cubicBezTo>
                    <a:pt x="504" y="216"/>
                    <a:pt x="628" y="146"/>
                    <a:pt x="707" y="146"/>
                  </a:cubicBezTo>
                  <a:cubicBezTo>
                    <a:pt x="774" y="146"/>
                    <a:pt x="815" y="184"/>
                    <a:pt x="815" y="249"/>
                  </a:cubicBezTo>
                  <a:cubicBezTo>
                    <a:pt x="815" y="279"/>
                    <a:pt x="815" y="290"/>
                    <a:pt x="810" y="310"/>
                  </a:cubicBezTo>
                  <a:lnTo>
                    <a:pt x="644" y="1114"/>
                  </a:lnTo>
                  <a:lnTo>
                    <a:pt x="813" y="1114"/>
                  </a:lnTo>
                  <a:lnTo>
                    <a:pt x="968" y="358"/>
                  </a:lnTo>
                  <a:cubicBezTo>
                    <a:pt x="1144" y="211"/>
                    <a:pt x="1265" y="141"/>
                    <a:pt x="1351" y="141"/>
                  </a:cubicBezTo>
                  <a:cubicBezTo>
                    <a:pt x="1411" y="141"/>
                    <a:pt x="1454" y="180"/>
                    <a:pt x="1454" y="231"/>
                  </a:cubicBezTo>
                  <a:cubicBezTo>
                    <a:pt x="1454" y="261"/>
                    <a:pt x="1450" y="299"/>
                    <a:pt x="1441" y="342"/>
                  </a:cubicBezTo>
                  <a:lnTo>
                    <a:pt x="1281" y="1114"/>
                  </a:lnTo>
                  <a:lnTo>
                    <a:pt x="1454" y="1114"/>
                  </a:lnTo>
                  <a:lnTo>
                    <a:pt x="1612" y="358"/>
                  </a:lnTo>
                  <a:cubicBezTo>
                    <a:pt x="1621" y="310"/>
                    <a:pt x="1628" y="254"/>
                    <a:pt x="1628" y="218"/>
                  </a:cubicBezTo>
                  <a:cubicBezTo>
                    <a:pt x="1628" y="78"/>
                    <a:pt x="1553" y="0"/>
                    <a:pt x="1427" y="0"/>
                  </a:cubicBezTo>
                  <a:cubicBezTo>
                    <a:pt x="1290" y="0"/>
                    <a:pt x="1139" y="78"/>
                    <a:pt x="991" y="227"/>
                  </a:cubicBezTo>
                  <a:lnTo>
                    <a:pt x="991" y="189"/>
                  </a:lnTo>
                  <a:cubicBezTo>
                    <a:pt x="991" y="81"/>
                    <a:pt x="909" y="0"/>
                    <a:pt x="797" y="0"/>
                  </a:cubicBezTo>
                  <a:cubicBezTo>
                    <a:pt x="669" y="0"/>
                    <a:pt x="545" y="63"/>
                    <a:pt x="344" y="227"/>
                  </a:cubicBezTo>
                  <a:lnTo>
                    <a:pt x="391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Freeform 73"/>
            <p:cNvSpPr>
              <a:spLocks noEditPoints="1"/>
            </p:cNvSpPr>
            <p:nvPr userDrawn="1"/>
          </p:nvSpPr>
          <p:spPr bwMode="auto">
            <a:xfrm>
              <a:off x="2402" y="1122"/>
              <a:ext cx="73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7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1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7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7" y="858"/>
                  </a:moveTo>
                  <a:cubicBezTo>
                    <a:pt x="486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1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7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Freeform 74"/>
            <p:cNvSpPr>
              <a:spLocks/>
            </p:cNvSpPr>
            <p:nvPr userDrawn="1"/>
          </p:nvSpPr>
          <p:spPr bwMode="auto">
            <a:xfrm>
              <a:off x="2490" y="1159"/>
              <a:ext cx="69" cy="76"/>
            </a:xfrm>
            <a:custGeom>
              <a:avLst/>
              <a:gdLst>
                <a:gd name="T0" fmla="*/ 175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5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5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6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6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Freeform 75"/>
            <p:cNvSpPr>
              <a:spLocks/>
            </p:cNvSpPr>
            <p:nvPr userDrawn="1"/>
          </p:nvSpPr>
          <p:spPr bwMode="auto">
            <a:xfrm>
              <a:off x="2570" y="1157"/>
              <a:ext cx="51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Freeform 76"/>
            <p:cNvSpPr>
              <a:spLocks noEditPoints="1"/>
            </p:cNvSpPr>
            <p:nvPr userDrawn="1"/>
          </p:nvSpPr>
          <p:spPr bwMode="auto">
            <a:xfrm>
              <a:off x="2614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5 w 1159"/>
                <a:gd name="T7" fmla="*/ 105 h 1634"/>
                <a:gd name="T8" fmla="*/ 220 w 1159"/>
                <a:gd name="T9" fmla="*/ 398 h 1634"/>
                <a:gd name="T10" fmla="*/ 364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5 w 1159"/>
                <a:gd name="T23" fmla="*/ 1634 h 1634"/>
                <a:gd name="T24" fmla="*/ 984 w 1159"/>
                <a:gd name="T25" fmla="*/ 1249 h 1634"/>
                <a:gd name="T26" fmla="*/ 704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5" y="105"/>
                  </a:cubicBezTo>
                  <a:cubicBezTo>
                    <a:pt x="274" y="180"/>
                    <a:pt x="220" y="294"/>
                    <a:pt x="220" y="398"/>
                  </a:cubicBezTo>
                  <a:cubicBezTo>
                    <a:pt x="220" y="517"/>
                    <a:pt x="267" y="598"/>
                    <a:pt x="364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5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4" y="1634"/>
                    <a:pt x="445" y="1634"/>
                  </a:cubicBezTo>
                  <a:cubicBezTo>
                    <a:pt x="749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4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2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2" y="619"/>
                    <a:pt x="583" y="619"/>
                  </a:cubicBezTo>
                  <a:cubicBezTo>
                    <a:pt x="463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4" y="1112"/>
                    <a:pt x="684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Freeform 77"/>
            <p:cNvSpPr>
              <a:spLocks/>
            </p:cNvSpPr>
            <p:nvPr userDrawn="1"/>
          </p:nvSpPr>
          <p:spPr bwMode="auto">
            <a:xfrm>
              <a:off x="2693" y="1189"/>
              <a:ext cx="35" cy="10"/>
            </a:xfrm>
            <a:custGeom>
              <a:avLst/>
              <a:gdLst>
                <a:gd name="T0" fmla="*/ 0 w 515"/>
                <a:gd name="T1" fmla="*/ 144 h 144"/>
                <a:gd name="T2" fmla="*/ 484 w 515"/>
                <a:gd name="T3" fmla="*/ 144 h 144"/>
                <a:gd name="T4" fmla="*/ 515 w 515"/>
                <a:gd name="T5" fmla="*/ 0 h 144"/>
                <a:gd name="T6" fmla="*/ 29 w 515"/>
                <a:gd name="T7" fmla="*/ 0 h 144"/>
                <a:gd name="T8" fmla="*/ 0 w 5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144">
                  <a:moveTo>
                    <a:pt x="0" y="144"/>
                  </a:moveTo>
                  <a:lnTo>
                    <a:pt x="484" y="144"/>
                  </a:lnTo>
                  <a:lnTo>
                    <a:pt x="515" y="0"/>
                  </a:lnTo>
                  <a:lnTo>
                    <a:pt x="2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Freeform 78"/>
            <p:cNvSpPr>
              <a:spLocks/>
            </p:cNvSpPr>
            <p:nvPr userDrawn="1"/>
          </p:nvSpPr>
          <p:spPr bwMode="auto">
            <a:xfrm>
              <a:off x="2735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Freeform 79"/>
            <p:cNvSpPr>
              <a:spLocks noEditPoints="1"/>
            </p:cNvSpPr>
            <p:nvPr userDrawn="1"/>
          </p:nvSpPr>
          <p:spPr bwMode="auto">
            <a:xfrm>
              <a:off x="2841" y="1157"/>
              <a:ext cx="65" cy="78"/>
            </a:xfrm>
            <a:custGeom>
              <a:avLst/>
              <a:gdLst>
                <a:gd name="T0" fmla="*/ 912 w 955"/>
                <a:gd name="T1" fmla="*/ 973 h 1147"/>
                <a:gd name="T2" fmla="*/ 809 w 955"/>
                <a:gd name="T3" fmla="*/ 1016 h 1147"/>
                <a:gd name="T4" fmla="*/ 764 w 955"/>
                <a:gd name="T5" fmla="*/ 955 h 1147"/>
                <a:gd name="T6" fmla="*/ 782 w 955"/>
                <a:gd name="T7" fmla="*/ 833 h 1147"/>
                <a:gd name="T8" fmla="*/ 883 w 955"/>
                <a:gd name="T9" fmla="*/ 347 h 1147"/>
                <a:gd name="T10" fmla="*/ 901 w 955"/>
                <a:gd name="T11" fmla="*/ 210 h 1147"/>
                <a:gd name="T12" fmla="*/ 651 w 955"/>
                <a:gd name="T13" fmla="*/ 0 h 1147"/>
                <a:gd name="T14" fmla="*/ 178 w 955"/>
                <a:gd name="T15" fmla="*/ 172 h 1147"/>
                <a:gd name="T16" fmla="*/ 248 w 955"/>
                <a:gd name="T17" fmla="*/ 273 h 1147"/>
                <a:gd name="T18" fmla="*/ 613 w 955"/>
                <a:gd name="T19" fmla="*/ 127 h 1147"/>
                <a:gd name="T20" fmla="*/ 739 w 955"/>
                <a:gd name="T21" fmla="*/ 228 h 1147"/>
                <a:gd name="T22" fmla="*/ 735 w 955"/>
                <a:gd name="T23" fmla="*/ 273 h 1147"/>
                <a:gd name="T24" fmla="*/ 701 w 955"/>
                <a:gd name="T25" fmla="*/ 435 h 1147"/>
                <a:gd name="T26" fmla="*/ 303 w 955"/>
                <a:gd name="T27" fmla="*/ 514 h 1147"/>
                <a:gd name="T28" fmla="*/ 0 w 955"/>
                <a:gd name="T29" fmla="*/ 870 h 1147"/>
                <a:gd name="T30" fmla="*/ 282 w 955"/>
                <a:gd name="T31" fmla="*/ 1147 h 1147"/>
                <a:gd name="T32" fmla="*/ 613 w 955"/>
                <a:gd name="T33" fmla="*/ 973 h 1147"/>
                <a:gd name="T34" fmla="*/ 611 w 955"/>
                <a:gd name="T35" fmla="*/ 1020 h 1147"/>
                <a:gd name="T36" fmla="*/ 721 w 955"/>
                <a:gd name="T37" fmla="*/ 1147 h 1147"/>
                <a:gd name="T38" fmla="*/ 890 w 955"/>
                <a:gd name="T39" fmla="*/ 1086 h 1147"/>
                <a:gd name="T40" fmla="*/ 955 w 955"/>
                <a:gd name="T41" fmla="*/ 1047 h 1147"/>
                <a:gd name="T42" fmla="*/ 912 w 955"/>
                <a:gd name="T43" fmla="*/ 973 h 1147"/>
                <a:gd name="T44" fmla="*/ 613 w 955"/>
                <a:gd name="T45" fmla="*/ 854 h 1147"/>
                <a:gd name="T46" fmla="*/ 559 w 955"/>
                <a:gd name="T47" fmla="*/ 910 h 1147"/>
                <a:gd name="T48" fmla="*/ 334 w 955"/>
                <a:gd name="T49" fmla="*/ 1018 h 1147"/>
                <a:gd name="T50" fmla="*/ 165 w 955"/>
                <a:gd name="T51" fmla="*/ 850 h 1147"/>
                <a:gd name="T52" fmla="*/ 295 w 955"/>
                <a:gd name="T53" fmla="*/ 647 h 1147"/>
                <a:gd name="T54" fmla="*/ 678 w 955"/>
                <a:gd name="T55" fmla="*/ 541 h 1147"/>
                <a:gd name="T56" fmla="*/ 613 w 955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1147">
                  <a:moveTo>
                    <a:pt x="912" y="973"/>
                  </a:moveTo>
                  <a:cubicBezTo>
                    <a:pt x="847" y="1009"/>
                    <a:pt x="834" y="1016"/>
                    <a:pt x="809" y="1016"/>
                  </a:cubicBezTo>
                  <a:cubicBezTo>
                    <a:pt x="780" y="1016"/>
                    <a:pt x="764" y="996"/>
                    <a:pt x="764" y="955"/>
                  </a:cubicBezTo>
                  <a:cubicBezTo>
                    <a:pt x="764" y="928"/>
                    <a:pt x="766" y="912"/>
                    <a:pt x="782" y="833"/>
                  </a:cubicBezTo>
                  <a:lnTo>
                    <a:pt x="883" y="347"/>
                  </a:lnTo>
                  <a:cubicBezTo>
                    <a:pt x="895" y="298"/>
                    <a:pt x="901" y="241"/>
                    <a:pt x="901" y="210"/>
                  </a:cubicBezTo>
                  <a:cubicBezTo>
                    <a:pt x="901" y="75"/>
                    <a:pt x="814" y="0"/>
                    <a:pt x="651" y="0"/>
                  </a:cubicBezTo>
                  <a:cubicBezTo>
                    <a:pt x="505" y="0"/>
                    <a:pt x="363" y="52"/>
                    <a:pt x="178" y="172"/>
                  </a:cubicBezTo>
                  <a:lnTo>
                    <a:pt x="248" y="273"/>
                  </a:lnTo>
                  <a:cubicBezTo>
                    <a:pt x="406" y="172"/>
                    <a:pt x="516" y="127"/>
                    <a:pt x="613" y="127"/>
                  </a:cubicBezTo>
                  <a:cubicBezTo>
                    <a:pt x="692" y="127"/>
                    <a:pt x="739" y="165"/>
                    <a:pt x="739" y="228"/>
                  </a:cubicBezTo>
                  <a:cubicBezTo>
                    <a:pt x="739" y="241"/>
                    <a:pt x="737" y="257"/>
                    <a:pt x="735" y="273"/>
                  </a:cubicBezTo>
                  <a:lnTo>
                    <a:pt x="701" y="435"/>
                  </a:lnTo>
                  <a:cubicBezTo>
                    <a:pt x="516" y="455"/>
                    <a:pt x="401" y="478"/>
                    <a:pt x="303" y="514"/>
                  </a:cubicBezTo>
                  <a:cubicBezTo>
                    <a:pt x="104" y="584"/>
                    <a:pt x="0" y="705"/>
                    <a:pt x="0" y="870"/>
                  </a:cubicBezTo>
                  <a:cubicBezTo>
                    <a:pt x="0" y="1025"/>
                    <a:pt x="122" y="1147"/>
                    <a:pt x="282" y="1147"/>
                  </a:cubicBezTo>
                  <a:cubicBezTo>
                    <a:pt x="401" y="1147"/>
                    <a:pt x="503" y="1093"/>
                    <a:pt x="613" y="973"/>
                  </a:cubicBezTo>
                  <a:lnTo>
                    <a:pt x="611" y="1020"/>
                  </a:lnTo>
                  <a:cubicBezTo>
                    <a:pt x="611" y="1097"/>
                    <a:pt x="656" y="1147"/>
                    <a:pt x="721" y="1147"/>
                  </a:cubicBezTo>
                  <a:cubicBezTo>
                    <a:pt x="768" y="1147"/>
                    <a:pt x="807" y="1133"/>
                    <a:pt x="890" y="1086"/>
                  </a:cubicBezTo>
                  <a:cubicBezTo>
                    <a:pt x="913" y="1074"/>
                    <a:pt x="935" y="1061"/>
                    <a:pt x="955" y="1047"/>
                  </a:cubicBezTo>
                  <a:lnTo>
                    <a:pt x="912" y="973"/>
                  </a:lnTo>
                  <a:close/>
                  <a:moveTo>
                    <a:pt x="613" y="854"/>
                  </a:moveTo>
                  <a:lnTo>
                    <a:pt x="559" y="910"/>
                  </a:lnTo>
                  <a:cubicBezTo>
                    <a:pt x="498" y="976"/>
                    <a:pt x="408" y="1018"/>
                    <a:pt x="334" y="1018"/>
                  </a:cubicBezTo>
                  <a:cubicBezTo>
                    <a:pt x="237" y="1018"/>
                    <a:pt x="165" y="946"/>
                    <a:pt x="165" y="850"/>
                  </a:cubicBezTo>
                  <a:cubicBezTo>
                    <a:pt x="165" y="768"/>
                    <a:pt x="210" y="699"/>
                    <a:pt x="295" y="647"/>
                  </a:cubicBezTo>
                  <a:cubicBezTo>
                    <a:pt x="374" y="600"/>
                    <a:pt x="478" y="572"/>
                    <a:pt x="678" y="541"/>
                  </a:cubicBezTo>
                  <a:lnTo>
                    <a:pt x="613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80"/>
            <p:cNvSpPr>
              <a:spLocks/>
            </p:cNvSpPr>
            <p:nvPr userDrawn="1"/>
          </p:nvSpPr>
          <p:spPr bwMode="auto">
            <a:xfrm>
              <a:off x="291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3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3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Freeform 81"/>
            <p:cNvSpPr>
              <a:spLocks noEditPoints="1"/>
            </p:cNvSpPr>
            <p:nvPr userDrawn="1"/>
          </p:nvSpPr>
          <p:spPr bwMode="auto">
            <a:xfrm>
              <a:off x="2972" y="1122"/>
              <a:ext cx="72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6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2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6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6" y="858"/>
                  </a:moveTo>
                  <a:cubicBezTo>
                    <a:pt x="487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2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6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Freeform 82"/>
            <p:cNvSpPr>
              <a:spLocks/>
            </p:cNvSpPr>
            <p:nvPr userDrawn="1"/>
          </p:nvSpPr>
          <p:spPr bwMode="auto">
            <a:xfrm>
              <a:off x="3060" y="1159"/>
              <a:ext cx="68" cy="76"/>
            </a:xfrm>
            <a:custGeom>
              <a:avLst/>
              <a:gdLst>
                <a:gd name="T0" fmla="*/ 176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6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6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7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7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83"/>
            <p:cNvSpPr>
              <a:spLocks/>
            </p:cNvSpPr>
            <p:nvPr userDrawn="1"/>
          </p:nvSpPr>
          <p:spPr bwMode="auto">
            <a:xfrm>
              <a:off x="313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9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9" y="1112"/>
                  </a:lnTo>
                  <a:lnTo>
                    <a:pt x="324" y="364"/>
                  </a:lnTo>
                  <a:cubicBezTo>
                    <a:pt x="448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09" y="176"/>
                  </a:cubicBezTo>
                  <a:lnTo>
                    <a:pt x="754" y="11"/>
                  </a:lnTo>
                  <a:cubicBezTo>
                    <a:pt x="712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Freeform 84"/>
            <p:cNvSpPr>
              <a:spLocks noEditPoints="1"/>
            </p:cNvSpPr>
            <p:nvPr userDrawn="1"/>
          </p:nvSpPr>
          <p:spPr bwMode="auto">
            <a:xfrm>
              <a:off x="3183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6 w 1159"/>
                <a:gd name="T7" fmla="*/ 105 h 1634"/>
                <a:gd name="T8" fmla="*/ 220 w 1159"/>
                <a:gd name="T9" fmla="*/ 398 h 1634"/>
                <a:gd name="T10" fmla="*/ 365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6 w 1159"/>
                <a:gd name="T23" fmla="*/ 1634 h 1634"/>
                <a:gd name="T24" fmla="*/ 984 w 1159"/>
                <a:gd name="T25" fmla="*/ 1249 h 1634"/>
                <a:gd name="T26" fmla="*/ 705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6" y="105"/>
                  </a:cubicBezTo>
                  <a:cubicBezTo>
                    <a:pt x="275" y="180"/>
                    <a:pt x="220" y="294"/>
                    <a:pt x="220" y="398"/>
                  </a:cubicBezTo>
                  <a:cubicBezTo>
                    <a:pt x="220" y="517"/>
                    <a:pt x="268" y="598"/>
                    <a:pt x="365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6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5" y="1634"/>
                    <a:pt x="446" y="1634"/>
                  </a:cubicBezTo>
                  <a:cubicBezTo>
                    <a:pt x="750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5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3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3" y="619"/>
                    <a:pt x="583" y="619"/>
                  </a:cubicBezTo>
                  <a:cubicBezTo>
                    <a:pt x="464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5" y="1112"/>
                    <a:pt x="685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Freeform 85"/>
            <p:cNvSpPr>
              <a:spLocks/>
            </p:cNvSpPr>
            <p:nvPr userDrawn="1"/>
          </p:nvSpPr>
          <p:spPr bwMode="auto">
            <a:xfrm>
              <a:off x="951" y="531"/>
              <a:ext cx="419" cy="515"/>
            </a:xfrm>
            <a:custGeom>
              <a:avLst/>
              <a:gdLst>
                <a:gd name="T0" fmla="*/ 0 w 6116"/>
                <a:gd name="T1" fmla="*/ 0 h 7513"/>
                <a:gd name="T2" fmla="*/ 0 w 6116"/>
                <a:gd name="T3" fmla="*/ 1554 h 7513"/>
                <a:gd name="T4" fmla="*/ 2129 w 6116"/>
                <a:gd name="T5" fmla="*/ 1554 h 7513"/>
                <a:gd name="T6" fmla="*/ 2107 w 6116"/>
                <a:gd name="T7" fmla="*/ 7513 h 7513"/>
                <a:gd name="T8" fmla="*/ 4089 w 6116"/>
                <a:gd name="T9" fmla="*/ 7513 h 7513"/>
                <a:gd name="T10" fmla="*/ 4111 w 6116"/>
                <a:gd name="T11" fmla="*/ 1554 h 7513"/>
                <a:gd name="T12" fmla="*/ 6116 w 6116"/>
                <a:gd name="T13" fmla="*/ 1554 h 7513"/>
                <a:gd name="T14" fmla="*/ 6116 w 6116"/>
                <a:gd name="T15" fmla="*/ 0 h 7513"/>
                <a:gd name="T16" fmla="*/ 0 w 6116"/>
                <a:gd name="T17" fmla="*/ 0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6" h="7513">
                  <a:moveTo>
                    <a:pt x="0" y="0"/>
                  </a:moveTo>
                  <a:lnTo>
                    <a:pt x="0" y="1554"/>
                  </a:lnTo>
                  <a:lnTo>
                    <a:pt x="2129" y="1554"/>
                  </a:lnTo>
                  <a:lnTo>
                    <a:pt x="2107" y="7513"/>
                  </a:lnTo>
                  <a:lnTo>
                    <a:pt x="4089" y="7513"/>
                  </a:lnTo>
                  <a:lnTo>
                    <a:pt x="4111" y="1554"/>
                  </a:lnTo>
                  <a:lnTo>
                    <a:pt x="6116" y="1554"/>
                  </a:lnTo>
                  <a:lnTo>
                    <a:pt x="6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86"/>
            <p:cNvSpPr>
              <a:spLocks/>
            </p:cNvSpPr>
            <p:nvPr userDrawn="1"/>
          </p:nvSpPr>
          <p:spPr bwMode="auto">
            <a:xfrm>
              <a:off x="1413" y="531"/>
              <a:ext cx="434" cy="529"/>
            </a:xfrm>
            <a:custGeom>
              <a:avLst/>
              <a:gdLst>
                <a:gd name="T0" fmla="*/ 4370 w 6341"/>
                <a:gd name="T1" fmla="*/ 0 h 7727"/>
                <a:gd name="T2" fmla="*/ 4347 w 6341"/>
                <a:gd name="T3" fmla="*/ 4190 h 7727"/>
                <a:gd name="T4" fmla="*/ 4156 w 6341"/>
                <a:gd name="T5" fmla="*/ 5677 h 7727"/>
                <a:gd name="T6" fmla="*/ 3187 w 6341"/>
                <a:gd name="T7" fmla="*/ 6161 h 7727"/>
                <a:gd name="T8" fmla="*/ 2106 w 6341"/>
                <a:gd name="T9" fmla="*/ 5496 h 7727"/>
                <a:gd name="T10" fmla="*/ 1982 w 6341"/>
                <a:gd name="T11" fmla="*/ 3931 h 7727"/>
                <a:gd name="T12" fmla="*/ 1993 w 6341"/>
                <a:gd name="T13" fmla="*/ 0 h 7727"/>
                <a:gd name="T14" fmla="*/ 11 w 6341"/>
                <a:gd name="T15" fmla="*/ 0 h 7727"/>
                <a:gd name="T16" fmla="*/ 0 w 6341"/>
                <a:gd name="T17" fmla="*/ 3886 h 7727"/>
                <a:gd name="T18" fmla="*/ 0 w 6341"/>
                <a:gd name="T19" fmla="*/ 4190 h 7727"/>
                <a:gd name="T20" fmla="*/ 405 w 6341"/>
                <a:gd name="T21" fmla="*/ 6488 h 7727"/>
                <a:gd name="T22" fmla="*/ 3075 w 6341"/>
                <a:gd name="T23" fmla="*/ 7727 h 7727"/>
                <a:gd name="T24" fmla="*/ 6149 w 6341"/>
                <a:gd name="T25" fmla="*/ 6003 h 7727"/>
                <a:gd name="T26" fmla="*/ 6330 w 6341"/>
                <a:gd name="T27" fmla="*/ 4190 h 7727"/>
                <a:gd name="T28" fmla="*/ 6341 w 6341"/>
                <a:gd name="T29" fmla="*/ 0 h 7727"/>
                <a:gd name="T30" fmla="*/ 4370 w 6341"/>
                <a:gd name="T31" fmla="*/ 0 h 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1" h="7727">
                  <a:moveTo>
                    <a:pt x="4370" y="0"/>
                  </a:moveTo>
                  <a:lnTo>
                    <a:pt x="4347" y="4190"/>
                  </a:lnTo>
                  <a:cubicBezTo>
                    <a:pt x="4347" y="5102"/>
                    <a:pt x="4302" y="5407"/>
                    <a:pt x="4156" y="5677"/>
                  </a:cubicBezTo>
                  <a:cubicBezTo>
                    <a:pt x="3976" y="5969"/>
                    <a:pt x="3604" y="6161"/>
                    <a:pt x="3187" y="6161"/>
                  </a:cubicBezTo>
                  <a:cubicBezTo>
                    <a:pt x="2681" y="6161"/>
                    <a:pt x="2264" y="5902"/>
                    <a:pt x="2106" y="5496"/>
                  </a:cubicBezTo>
                  <a:cubicBezTo>
                    <a:pt x="2005" y="5226"/>
                    <a:pt x="1982" y="4888"/>
                    <a:pt x="1982" y="3931"/>
                  </a:cubicBezTo>
                  <a:lnTo>
                    <a:pt x="1993" y="0"/>
                  </a:lnTo>
                  <a:lnTo>
                    <a:pt x="11" y="0"/>
                  </a:lnTo>
                  <a:lnTo>
                    <a:pt x="0" y="3886"/>
                  </a:lnTo>
                  <a:lnTo>
                    <a:pt x="0" y="4190"/>
                  </a:lnTo>
                  <a:cubicBezTo>
                    <a:pt x="0" y="5620"/>
                    <a:pt x="56" y="5958"/>
                    <a:pt x="405" y="6488"/>
                  </a:cubicBezTo>
                  <a:cubicBezTo>
                    <a:pt x="923" y="7276"/>
                    <a:pt x="1892" y="7727"/>
                    <a:pt x="3075" y="7727"/>
                  </a:cubicBezTo>
                  <a:cubicBezTo>
                    <a:pt x="4618" y="7727"/>
                    <a:pt x="5755" y="7085"/>
                    <a:pt x="6149" y="6003"/>
                  </a:cubicBezTo>
                  <a:cubicBezTo>
                    <a:pt x="6296" y="5620"/>
                    <a:pt x="6319" y="5294"/>
                    <a:pt x="6330" y="4190"/>
                  </a:cubicBezTo>
                  <a:lnTo>
                    <a:pt x="6341" y="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Freeform 87"/>
            <p:cNvSpPr>
              <a:spLocks/>
            </p:cNvSpPr>
            <p:nvPr userDrawn="1"/>
          </p:nvSpPr>
          <p:spPr bwMode="auto">
            <a:xfrm>
              <a:off x="1891" y="531"/>
              <a:ext cx="447" cy="515"/>
            </a:xfrm>
            <a:custGeom>
              <a:avLst/>
              <a:gdLst>
                <a:gd name="T0" fmla="*/ 6488 w 6522"/>
                <a:gd name="T1" fmla="*/ 7513 h 7513"/>
                <a:gd name="T2" fmla="*/ 6522 w 6522"/>
                <a:gd name="T3" fmla="*/ 0 h 7513"/>
                <a:gd name="T4" fmla="*/ 4540 w 6522"/>
                <a:gd name="T5" fmla="*/ 0 h 7513"/>
                <a:gd name="T6" fmla="*/ 4528 w 6522"/>
                <a:gd name="T7" fmla="*/ 2906 h 7513"/>
                <a:gd name="T8" fmla="*/ 2005 w 6522"/>
                <a:gd name="T9" fmla="*/ 2906 h 7513"/>
                <a:gd name="T10" fmla="*/ 2017 w 6522"/>
                <a:gd name="T11" fmla="*/ 0 h 7513"/>
                <a:gd name="T12" fmla="*/ 34 w 6522"/>
                <a:gd name="T13" fmla="*/ 0 h 7513"/>
                <a:gd name="T14" fmla="*/ 0 w 6522"/>
                <a:gd name="T15" fmla="*/ 7513 h 7513"/>
                <a:gd name="T16" fmla="*/ 1983 w 6522"/>
                <a:gd name="T17" fmla="*/ 7513 h 7513"/>
                <a:gd name="T18" fmla="*/ 2005 w 6522"/>
                <a:gd name="T19" fmla="*/ 4528 h 7513"/>
                <a:gd name="T20" fmla="*/ 4517 w 6522"/>
                <a:gd name="T21" fmla="*/ 4528 h 7513"/>
                <a:gd name="T22" fmla="*/ 4506 w 6522"/>
                <a:gd name="T23" fmla="*/ 7513 h 7513"/>
                <a:gd name="T24" fmla="*/ 6488 w 6522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2" h="7513">
                  <a:moveTo>
                    <a:pt x="6488" y="7513"/>
                  </a:moveTo>
                  <a:lnTo>
                    <a:pt x="6522" y="0"/>
                  </a:lnTo>
                  <a:lnTo>
                    <a:pt x="4540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7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3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6" y="7513"/>
                  </a:lnTo>
                  <a:lnTo>
                    <a:pt x="6488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Freeform 88"/>
            <p:cNvSpPr>
              <a:spLocks/>
            </p:cNvSpPr>
            <p:nvPr userDrawn="1"/>
          </p:nvSpPr>
          <p:spPr bwMode="auto">
            <a:xfrm>
              <a:off x="2390" y="531"/>
              <a:ext cx="446" cy="515"/>
            </a:xfrm>
            <a:custGeom>
              <a:avLst/>
              <a:gdLst>
                <a:gd name="T0" fmla="*/ 6487 w 6521"/>
                <a:gd name="T1" fmla="*/ 7513 h 7513"/>
                <a:gd name="T2" fmla="*/ 6521 w 6521"/>
                <a:gd name="T3" fmla="*/ 0 h 7513"/>
                <a:gd name="T4" fmla="*/ 4539 w 6521"/>
                <a:gd name="T5" fmla="*/ 0 h 7513"/>
                <a:gd name="T6" fmla="*/ 4528 w 6521"/>
                <a:gd name="T7" fmla="*/ 2906 h 7513"/>
                <a:gd name="T8" fmla="*/ 2005 w 6521"/>
                <a:gd name="T9" fmla="*/ 2906 h 7513"/>
                <a:gd name="T10" fmla="*/ 2016 w 6521"/>
                <a:gd name="T11" fmla="*/ 0 h 7513"/>
                <a:gd name="T12" fmla="*/ 34 w 6521"/>
                <a:gd name="T13" fmla="*/ 0 h 7513"/>
                <a:gd name="T14" fmla="*/ 0 w 6521"/>
                <a:gd name="T15" fmla="*/ 7513 h 7513"/>
                <a:gd name="T16" fmla="*/ 1982 w 6521"/>
                <a:gd name="T17" fmla="*/ 7513 h 7513"/>
                <a:gd name="T18" fmla="*/ 2005 w 6521"/>
                <a:gd name="T19" fmla="*/ 4528 h 7513"/>
                <a:gd name="T20" fmla="*/ 4517 w 6521"/>
                <a:gd name="T21" fmla="*/ 4528 h 7513"/>
                <a:gd name="T22" fmla="*/ 4505 w 6521"/>
                <a:gd name="T23" fmla="*/ 7513 h 7513"/>
                <a:gd name="T24" fmla="*/ 6487 w 6521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1" h="7513">
                  <a:moveTo>
                    <a:pt x="6487" y="7513"/>
                  </a:moveTo>
                  <a:lnTo>
                    <a:pt x="6521" y="0"/>
                  </a:lnTo>
                  <a:lnTo>
                    <a:pt x="4539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6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2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5" y="7513"/>
                  </a:lnTo>
                  <a:lnTo>
                    <a:pt x="6487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45830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3124200"/>
            <a:ext cx="5429250" cy="876041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67201"/>
            <a:ext cx="7620000" cy="1447799"/>
          </a:xfrm>
        </p:spPr>
        <p:txBody>
          <a:bodyPr anchor="ctr"/>
          <a:lstStyle>
            <a:lvl1pPr marL="0" indent="0">
              <a:buFontTx/>
              <a:buNone/>
              <a:defRPr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7" name="Rectangle 13"/>
          <p:cNvSpPr>
            <a:spLocks noChangeArrowheads="1"/>
          </p:cNvSpPr>
          <p:nvPr userDrawn="1"/>
        </p:nvSpPr>
        <p:spPr bwMode="auto">
          <a:xfrm>
            <a:off x="1772" y="4101189"/>
            <a:ext cx="5904000" cy="114560"/>
          </a:xfrm>
          <a:prstGeom prst="rect">
            <a:avLst/>
          </a:prstGeom>
          <a:solidFill>
            <a:srgbClr val="00458A"/>
          </a:solidFill>
          <a:ln w="952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8839200" y="4101189"/>
            <a:ext cx="304800" cy="114560"/>
          </a:xfrm>
          <a:prstGeom prst="rect">
            <a:avLst/>
          </a:prstGeom>
          <a:solidFill>
            <a:srgbClr val="00458A"/>
          </a:solidFill>
          <a:ln w="9525" cap="rnd">
            <a:solidFill>
              <a:srgbClr val="0045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798820" y="4101189"/>
            <a:ext cx="4343400" cy="1145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 userDrawn="1"/>
        </p:nvSpPr>
        <p:spPr bwMode="auto">
          <a:xfrm>
            <a:off x="798820" y="3961948"/>
            <a:ext cx="4343400" cy="3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tIns="36000" rIns="18000" bIns="36000">
            <a:spAutoFit/>
          </a:bodyPr>
          <a:lstStyle/>
          <a:p>
            <a:r>
              <a:rPr lang="de-DE" sz="1800" b="1">
                <a:solidFill>
                  <a:srgbClr val="00458A"/>
                </a:solidFill>
                <a:effectLst>
                  <a:innerShdw>
                    <a:schemeClr val="bg1"/>
                  </a:innerShdw>
                </a:effectLst>
                <a:latin typeface="Arial" pitchFamily="34" charset="0"/>
                <a:cs typeface="Arial" pitchFamily="34" charset="0"/>
              </a:rPr>
              <a:t>Institut für Medizintechnische Systeme</a:t>
            </a:r>
          </a:p>
        </p:txBody>
      </p:sp>
      <p:sp>
        <p:nvSpPr>
          <p:cNvPr id="4" name="AutoShape 4"/>
          <p:cNvSpPr>
            <a:spLocks noChangeAspect="1" noChangeArrowheads="1" noTextEdit="1"/>
          </p:cNvSpPr>
          <p:nvPr userDrawn="1"/>
        </p:nvSpPr>
        <p:spPr bwMode="auto">
          <a:xfrm>
            <a:off x="-430212" y="-381378"/>
            <a:ext cx="1016635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3"/>
          <p:cNvSpPr>
            <a:spLocks noChangeAspect="1" noChangeArrowheads="1" noTextEdit="1"/>
          </p:cNvSpPr>
          <p:nvPr userDrawn="1"/>
        </p:nvSpPr>
        <p:spPr bwMode="auto">
          <a:xfrm>
            <a:off x="5965825" y="3352800"/>
            <a:ext cx="2797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6" name="Freeform 5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Freeform 6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7" name="Freeform 7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Freeform 8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Freeform 9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0" name="Freeform 10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Freeform 11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Freeform 12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3" name="Freeform 13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Freeform 14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Freeform 15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6" name="Freeform 16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Freeform 17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Freeform 18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9" name="Freeform 19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Freeform 20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Freeform 21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2" name="Freeform 22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Freeform 23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Freeform 24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5" name="Freeform 25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Freeform 26"/>
          <p:cNvSpPr>
            <a:spLocks/>
          </p:cNvSpPr>
          <p:nvPr userDrawn="1"/>
        </p:nvSpPr>
        <p:spPr bwMode="auto">
          <a:xfrm>
            <a:off x="6462713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Freeform 27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8" name="Freeform 28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Freeform 29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1588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Freeform 30"/>
          <p:cNvSpPr>
            <a:spLocks/>
          </p:cNvSpPr>
          <p:nvPr userDrawn="1"/>
        </p:nvSpPr>
        <p:spPr bwMode="auto">
          <a:xfrm>
            <a:off x="6219825" y="3608388"/>
            <a:ext cx="122238" cy="366713"/>
          </a:xfrm>
          <a:custGeom>
            <a:avLst/>
            <a:gdLst>
              <a:gd name="T0" fmla="*/ 136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6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6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6" y="2009"/>
                </a:moveTo>
                <a:lnTo>
                  <a:pt x="536" y="2009"/>
                </a:lnTo>
                <a:cubicBezTo>
                  <a:pt x="609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09" y="0"/>
                  <a:pt x="536" y="0"/>
                </a:cubicBezTo>
                <a:lnTo>
                  <a:pt x="136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6" y="2009"/>
                </a:cubicBez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1" name="Freeform 31"/>
          <p:cNvSpPr>
            <a:spLocks/>
          </p:cNvSpPr>
          <p:nvPr userDrawn="1"/>
        </p:nvSpPr>
        <p:spPr bwMode="auto">
          <a:xfrm>
            <a:off x="5975350" y="3362325"/>
            <a:ext cx="609600" cy="612775"/>
          </a:xfrm>
          <a:custGeom>
            <a:avLst/>
            <a:gdLst>
              <a:gd name="T0" fmla="*/ 2947 w 3348"/>
              <a:gd name="T1" fmla="*/ 0 h 3348"/>
              <a:gd name="T2" fmla="*/ 1339 w 3348"/>
              <a:gd name="T3" fmla="*/ 0 h 3348"/>
              <a:gd name="T4" fmla="*/ 0 w 3348"/>
              <a:gd name="T5" fmla="*/ 1339 h 3348"/>
              <a:gd name="T6" fmla="*/ 0 w 3348"/>
              <a:gd name="T7" fmla="*/ 1339 h 3348"/>
              <a:gd name="T8" fmla="*/ 0 w 3348"/>
              <a:gd name="T9" fmla="*/ 3215 h 3348"/>
              <a:gd name="T10" fmla="*/ 135 w 3348"/>
              <a:gd name="T11" fmla="*/ 3348 h 3348"/>
              <a:gd name="T12" fmla="*/ 135 w 3348"/>
              <a:gd name="T13" fmla="*/ 3348 h 3348"/>
              <a:gd name="T14" fmla="*/ 536 w 3348"/>
              <a:gd name="T15" fmla="*/ 3348 h 3348"/>
              <a:gd name="T16" fmla="*/ 671 w 3348"/>
              <a:gd name="T17" fmla="*/ 3215 h 3348"/>
              <a:gd name="T18" fmla="*/ 671 w 3348"/>
              <a:gd name="T19" fmla="*/ 3215 h 3348"/>
              <a:gd name="T20" fmla="*/ 671 w 3348"/>
              <a:gd name="T21" fmla="*/ 1339 h 3348"/>
              <a:gd name="T22" fmla="*/ 1339 w 3348"/>
              <a:gd name="T23" fmla="*/ 671 h 3348"/>
              <a:gd name="T24" fmla="*/ 1339 w 3348"/>
              <a:gd name="T25" fmla="*/ 671 h 3348"/>
              <a:gd name="T26" fmla="*/ 3215 w 3348"/>
              <a:gd name="T27" fmla="*/ 671 h 3348"/>
              <a:gd name="T28" fmla="*/ 3348 w 3348"/>
              <a:gd name="T29" fmla="*/ 536 h 3348"/>
              <a:gd name="T30" fmla="*/ 3348 w 3348"/>
              <a:gd name="T31" fmla="*/ 536 h 3348"/>
              <a:gd name="T32" fmla="*/ 3348 w 3348"/>
              <a:gd name="T33" fmla="*/ 536 h 3348"/>
              <a:gd name="T34" fmla="*/ 3348 w 3348"/>
              <a:gd name="T35" fmla="*/ 135 h 3348"/>
              <a:gd name="T36" fmla="*/ 3215 w 3348"/>
              <a:gd name="T37" fmla="*/ 0 h 3348"/>
              <a:gd name="T38" fmla="*/ 3215 w 3348"/>
              <a:gd name="T39" fmla="*/ 0 h 3348"/>
              <a:gd name="T40" fmla="*/ 3215 w 3348"/>
              <a:gd name="T41" fmla="*/ 0 h 3348"/>
              <a:gd name="T42" fmla="*/ 2947 w 3348"/>
              <a:gd name="T43" fmla="*/ 0 h 3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48" h="3348">
                <a:moveTo>
                  <a:pt x="2947" y="0"/>
                </a:moveTo>
                <a:lnTo>
                  <a:pt x="1339" y="0"/>
                </a:lnTo>
                <a:cubicBezTo>
                  <a:pt x="600" y="0"/>
                  <a:pt x="0" y="600"/>
                  <a:pt x="0" y="1339"/>
                </a:cubicBezTo>
                <a:lnTo>
                  <a:pt x="0" y="1339"/>
                </a:lnTo>
                <a:lnTo>
                  <a:pt x="0" y="3215"/>
                </a:lnTo>
                <a:cubicBezTo>
                  <a:pt x="0" y="3288"/>
                  <a:pt x="62" y="3348"/>
                  <a:pt x="135" y="3348"/>
                </a:cubicBezTo>
                <a:lnTo>
                  <a:pt x="135" y="3348"/>
                </a:lnTo>
                <a:lnTo>
                  <a:pt x="536" y="3348"/>
                </a:lnTo>
                <a:cubicBezTo>
                  <a:pt x="611" y="3348"/>
                  <a:pt x="671" y="3288"/>
                  <a:pt x="671" y="3215"/>
                </a:cubicBezTo>
                <a:cubicBezTo>
                  <a:pt x="671" y="3215"/>
                  <a:pt x="671" y="3215"/>
                  <a:pt x="671" y="3215"/>
                </a:cubicBezTo>
                <a:lnTo>
                  <a:pt x="671" y="1339"/>
                </a:lnTo>
                <a:cubicBezTo>
                  <a:pt x="671" y="970"/>
                  <a:pt x="970" y="671"/>
                  <a:pt x="1339" y="671"/>
                </a:cubicBezTo>
                <a:lnTo>
                  <a:pt x="1339" y="671"/>
                </a:lnTo>
                <a:lnTo>
                  <a:pt x="3215" y="671"/>
                </a:lnTo>
                <a:cubicBezTo>
                  <a:pt x="3288" y="671"/>
                  <a:pt x="3348" y="611"/>
                  <a:pt x="3348" y="536"/>
                </a:cubicBezTo>
                <a:cubicBezTo>
                  <a:pt x="3348" y="536"/>
                  <a:pt x="3348" y="536"/>
                  <a:pt x="3348" y="536"/>
                </a:cubicBezTo>
                <a:lnTo>
                  <a:pt x="3348" y="536"/>
                </a:lnTo>
                <a:lnTo>
                  <a:pt x="3348" y="135"/>
                </a:lnTo>
                <a:cubicBezTo>
                  <a:pt x="3348" y="62"/>
                  <a:pt x="3288" y="0"/>
                  <a:pt x="3215" y="0"/>
                </a:cubicBezTo>
                <a:cubicBezTo>
                  <a:pt x="3215" y="0"/>
                  <a:pt x="3215" y="0"/>
                  <a:pt x="3215" y="0"/>
                </a:cubicBezTo>
                <a:lnTo>
                  <a:pt x="3215" y="0"/>
                </a:lnTo>
                <a:lnTo>
                  <a:pt x="2947" y="0"/>
                </a:lnTo>
                <a:close/>
              </a:path>
            </a:pathLst>
          </a:custGeom>
          <a:solidFill>
            <a:srgbClr val="FF0000"/>
          </a:solidFill>
          <a:ln w="6350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Freeform 32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Freeform 33"/>
          <p:cNvSpPr>
            <a:spLocks/>
          </p:cNvSpPr>
          <p:nvPr userDrawn="1"/>
        </p:nvSpPr>
        <p:spPr bwMode="auto">
          <a:xfrm>
            <a:off x="6950075" y="3608388"/>
            <a:ext cx="122238" cy="366713"/>
          </a:xfrm>
          <a:custGeom>
            <a:avLst/>
            <a:gdLst>
              <a:gd name="T0" fmla="*/ 135 w 671"/>
              <a:gd name="T1" fmla="*/ 2009 h 2009"/>
              <a:gd name="T2" fmla="*/ 536 w 671"/>
              <a:gd name="T3" fmla="*/ 2009 h 2009"/>
              <a:gd name="T4" fmla="*/ 671 w 671"/>
              <a:gd name="T5" fmla="*/ 1876 h 2009"/>
              <a:gd name="T6" fmla="*/ 671 w 671"/>
              <a:gd name="T7" fmla="*/ 1876 h 2009"/>
              <a:gd name="T8" fmla="*/ 671 w 671"/>
              <a:gd name="T9" fmla="*/ 136 h 2009"/>
              <a:gd name="T10" fmla="*/ 536 w 671"/>
              <a:gd name="T11" fmla="*/ 0 h 2009"/>
              <a:gd name="T12" fmla="*/ 135 w 671"/>
              <a:gd name="T13" fmla="*/ 0 h 2009"/>
              <a:gd name="T14" fmla="*/ 0 w 671"/>
              <a:gd name="T15" fmla="*/ 136 h 2009"/>
              <a:gd name="T16" fmla="*/ 0 w 671"/>
              <a:gd name="T17" fmla="*/ 1876 h 2009"/>
              <a:gd name="T18" fmla="*/ 135 w 671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1" h="2009">
                <a:moveTo>
                  <a:pt x="135" y="2009"/>
                </a:moveTo>
                <a:lnTo>
                  <a:pt x="536" y="2009"/>
                </a:lnTo>
                <a:cubicBezTo>
                  <a:pt x="611" y="2009"/>
                  <a:pt x="671" y="1949"/>
                  <a:pt x="671" y="1876"/>
                </a:cubicBezTo>
                <a:cubicBezTo>
                  <a:pt x="671" y="1876"/>
                  <a:pt x="671" y="1876"/>
                  <a:pt x="671" y="1876"/>
                </a:cubicBezTo>
                <a:lnTo>
                  <a:pt x="671" y="136"/>
                </a:lnTo>
                <a:cubicBezTo>
                  <a:pt x="671" y="60"/>
                  <a:pt x="611" y="0"/>
                  <a:pt x="536" y="0"/>
                </a:cubicBezTo>
                <a:lnTo>
                  <a:pt x="135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5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4" name="Freeform 34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Freeform 35"/>
          <p:cNvSpPr>
            <a:spLocks/>
          </p:cNvSpPr>
          <p:nvPr userDrawn="1"/>
        </p:nvSpPr>
        <p:spPr bwMode="auto">
          <a:xfrm>
            <a:off x="6707188" y="3362325"/>
            <a:ext cx="608013" cy="123825"/>
          </a:xfrm>
          <a:custGeom>
            <a:avLst/>
            <a:gdLst>
              <a:gd name="T0" fmla="*/ 3346 w 3346"/>
              <a:gd name="T1" fmla="*/ 536 h 671"/>
              <a:gd name="T2" fmla="*/ 3346 w 3346"/>
              <a:gd name="T3" fmla="*/ 135 h 671"/>
              <a:gd name="T4" fmla="*/ 3213 w 3346"/>
              <a:gd name="T5" fmla="*/ 0 h 671"/>
              <a:gd name="T6" fmla="*/ 3213 w 3346"/>
              <a:gd name="T7" fmla="*/ 0 h 671"/>
              <a:gd name="T8" fmla="*/ 3213 w 3346"/>
              <a:gd name="T9" fmla="*/ 0 h 671"/>
              <a:gd name="T10" fmla="*/ 133 w 3346"/>
              <a:gd name="T11" fmla="*/ 0 h 671"/>
              <a:gd name="T12" fmla="*/ 0 w 3346"/>
              <a:gd name="T13" fmla="*/ 135 h 671"/>
              <a:gd name="T14" fmla="*/ 0 w 3346"/>
              <a:gd name="T15" fmla="*/ 135 h 671"/>
              <a:gd name="T16" fmla="*/ 0 w 3346"/>
              <a:gd name="T17" fmla="*/ 536 h 671"/>
              <a:gd name="T18" fmla="*/ 133 w 3346"/>
              <a:gd name="T19" fmla="*/ 671 h 671"/>
              <a:gd name="T20" fmla="*/ 3213 w 3346"/>
              <a:gd name="T21" fmla="*/ 671 h 671"/>
              <a:gd name="T22" fmla="*/ 3346 w 3346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6" h="671">
                <a:moveTo>
                  <a:pt x="3346" y="536"/>
                </a:moveTo>
                <a:lnTo>
                  <a:pt x="3346" y="135"/>
                </a:lnTo>
                <a:cubicBezTo>
                  <a:pt x="3346" y="62"/>
                  <a:pt x="3286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6" y="671"/>
                  <a:pt x="3346" y="611"/>
                  <a:pt x="3346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Freeform 36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7" name="Freeform 37"/>
          <p:cNvSpPr>
            <a:spLocks/>
          </p:cNvSpPr>
          <p:nvPr userDrawn="1"/>
        </p:nvSpPr>
        <p:spPr bwMode="auto">
          <a:xfrm>
            <a:off x="743743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9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Freeform 38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Freeform 39"/>
          <p:cNvSpPr>
            <a:spLocks/>
          </p:cNvSpPr>
          <p:nvPr userDrawn="1"/>
        </p:nvSpPr>
        <p:spPr bwMode="auto">
          <a:xfrm>
            <a:off x="7437438" y="3608388"/>
            <a:ext cx="365125" cy="122238"/>
          </a:xfrm>
          <a:custGeom>
            <a:avLst/>
            <a:gdLst>
              <a:gd name="T0" fmla="*/ 2009 w 2009"/>
              <a:gd name="T1" fmla="*/ 536 h 671"/>
              <a:gd name="T2" fmla="*/ 2009 w 2009"/>
              <a:gd name="T3" fmla="*/ 136 h 671"/>
              <a:gd name="T4" fmla="*/ 1874 w 2009"/>
              <a:gd name="T5" fmla="*/ 0 h 671"/>
              <a:gd name="T6" fmla="*/ 1874 w 2009"/>
              <a:gd name="T7" fmla="*/ 0 h 671"/>
              <a:gd name="T8" fmla="*/ 133 w 2009"/>
              <a:gd name="T9" fmla="*/ 0 h 671"/>
              <a:gd name="T10" fmla="*/ 0 w 2009"/>
              <a:gd name="T11" fmla="*/ 136 h 671"/>
              <a:gd name="T12" fmla="*/ 0 w 2009"/>
              <a:gd name="T13" fmla="*/ 536 h 671"/>
              <a:gd name="T14" fmla="*/ 133 w 2009"/>
              <a:gd name="T15" fmla="*/ 671 h 671"/>
              <a:gd name="T16" fmla="*/ 1874 w 2009"/>
              <a:gd name="T17" fmla="*/ 671 h 671"/>
              <a:gd name="T18" fmla="*/ 2009 w 2009"/>
              <a:gd name="T19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671">
                <a:moveTo>
                  <a:pt x="2009" y="536"/>
                </a:moveTo>
                <a:lnTo>
                  <a:pt x="2009" y="136"/>
                </a:lnTo>
                <a:cubicBezTo>
                  <a:pt x="2009" y="60"/>
                  <a:pt x="1949" y="0"/>
                  <a:pt x="1874" y="0"/>
                </a:cubicBezTo>
                <a:cubicBezTo>
                  <a:pt x="1874" y="0"/>
                  <a:pt x="1874" y="0"/>
                  <a:pt x="1874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lnTo>
                  <a:pt x="1874" y="671"/>
                </a:lnTo>
                <a:cubicBezTo>
                  <a:pt x="1949" y="671"/>
                  <a:pt x="2009" y="609"/>
                  <a:pt x="2009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0" name="Freeform 40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Freeform 41"/>
          <p:cNvSpPr>
            <a:spLocks/>
          </p:cNvSpPr>
          <p:nvPr userDrawn="1"/>
        </p:nvSpPr>
        <p:spPr bwMode="auto">
          <a:xfrm>
            <a:off x="743743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9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9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Freeform 42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Freeform 43"/>
          <p:cNvSpPr>
            <a:spLocks/>
          </p:cNvSpPr>
          <p:nvPr userDrawn="1"/>
        </p:nvSpPr>
        <p:spPr bwMode="auto">
          <a:xfrm>
            <a:off x="8167688" y="3362325"/>
            <a:ext cx="609600" cy="123825"/>
          </a:xfrm>
          <a:custGeom>
            <a:avLst/>
            <a:gdLst>
              <a:gd name="T0" fmla="*/ 3348 w 3348"/>
              <a:gd name="T1" fmla="*/ 536 h 671"/>
              <a:gd name="T2" fmla="*/ 3348 w 3348"/>
              <a:gd name="T3" fmla="*/ 135 h 671"/>
              <a:gd name="T4" fmla="*/ 3213 w 3348"/>
              <a:gd name="T5" fmla="*/ 0 h 671"/>
              <a:gd name="T6" fmla="*/ 3213 w 3348"/>
              <a:gd name="T7" fmla="*/ 0 h 671"/>
              <a:gd name="T8" fmla="*/ 3213 w 3348"/>
              <a:gd name="T9" fmla="*/ 0 h 671"/>
              <a:gd name="T10" fmla="*/ 133 w 3348"/>
              <a:gd name="T11" fmla="*/ 0 h 671"/>
              <a:gd name="T12" fmla="*/ 0 w 3348"/>
              <a:gd name="T13" fmla="*/ 135 h 671"/>
              <a:gd name="T14" fmla="*/ 0 w 3348"/>
              <a:gd name="T15" fmla="*/ 135 h 671"/>
              <a:gd name="T16" fmla="*/ 0 w 3348"/>
              <a:gd name="T17" fmla="*/ 536 h 671"/>
              <a:gd name="T18" fmla="*/ 133 w 3348"/>
              <a:gd name="T19" fmla="*/ 671 h 671"/>
              <a:gd name="T20" fmla="*/ 3213 w 3348"/>
              <a:gd name="T21" fmla="*/ 671 h 671"/>
              <a:gd name="T22" fmla="*/ 3348 w 3348"/>
              <a:gd name="T23" fmla="*/ 536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8" h="671">
                <a:moveTo>
                  <a:pt x="3348" y="536"/>
                </a:moveTo>
                <a:lnTo>
                  <a:pt x="3348" y="135"/>
                </a:lnTo>
                <a:cubicBezTo>
                  <a:pt x="3348" y="62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3213" y="0"/>
                </a:lnTo>
                <a:lnTo>
                  <a:pt x="133" y="0"/>
                </a:lnTo>
                <a:cubicBezTo>
                  <a:pt x="60" y="0"/>
                  <a:pt x="0" y="62"/>
                  <a:pt x="0" y="135"/>
                </a:cubicBezTo>
                <a:lnTo>
                  <a:pt x="0" y="135"/>
                </a:lnTo>
                <a:lnTo>
                  <a:pt x="0" y="536"/>
                </a:lnTo>
                <a:cubicBezTo>
                  <a:pt x="0" y="611"/>
                  <a:pt x="60" y="671"/>
                  <a:pt x="133" y="671"/>
                </a:cubicBezTo>
                <a:lnTo>
                  <a:pt x="3213" y="671"/>
                </a:lnTo>
                <a:cubicBezTo>
                  <a:pt x="3288" y="671"/>
                  <a:pt x="3348" y="611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Freeform 44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45"/>
          <p:cNvSpPr>
            <a:spLocks/>
          </p:cNvSpPr>
          <p:nvPr userDrawn="1"/>
        </p:nvSpPr>
        <p:spPr bwMode="auto">
          <a:xfrm>
            <a:off x="8167688" y="3852863"/>
            <a:ext cx="609600" cy="122238"/>
          </a:xfrm>
          <a:custGeom>
            <a:avLst/>
            <a:gdLst>
              <a:gd name="T0" fmla="*/ 3348 w 3348"/>
              <a:gd name="T1" fmla="*/ 536 h 669"/>
              <a:gd name="T2" fmla="*/ 3348 w 3348"/>
              <a:gd name="T3" fmla="*/ 133 h 669"/>
              <a:gd name="T4" fmla="*/ 3213 w 3348"/>
              <a:gd name="T5" fmla="*/ 0 h 669"/>
              <a:gd name="T6" fmla="*/ 3213 w 3348"/>
              <a:gd name="T7" fmla="*/ 0 h 669"/>
              <a:gd name="T8" fmla="*/ 133 w 3348"/>
              <a:gd name="T9" fmla="*/ 0 h 669"/>
              <a:gd name="T10" fmla="*/ 0 w 3348"/>
              <a:gd name="T11" fmla="*/ 133 h 669"/>
              <a:gd name="T12" fmla="*/ 0 w 3348"/>
              <a:gd name="T13" fmla="*/ 536 h 669"/>
              <a:gd name="T14" fmla="*/ 133 w 3348"/>
              <a:gd name="T15" fmla="*/ 669 h 669"/>
              <a:gd name="T16" fmla="*/ 3213 w 3348"/>
              <a:gd name="T17" fmla="*/ 669 h 669"/>
              <a:gd name="T18" fmla="*/ 3348 w 3348"/>
              <a:gd name="T19" fmla="*/ 536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48" h="669">
                <a:moveTo>
                  <a:pt x="3348" y="536"/>
                </a:moveTo>
                <a:lnTo>
                  <a:pt x="3348" y="133"/>
                </a:lnTo>
                <a:cubicBezTo>
                  <a:pt x="3348" y="60"/>
                  <a:pt x="3288" y="0"/>
                  <a:pt x="3213" y="0"/>
                </a:cubicBezTo>
                <a:cubicBezTo>
                  <a:pt x="3213" y="0"/>
                  <a:pt x="3213" y="0"/>
                  <a:pt x="3213" y="0"/>
                </a:cubicBezTo>
                <a:lnTo>
                  <a:pt x="133" y="0"/>
                </a:lnTo>
                <a:cubicBezTo>
                  <a:pt x="60" y="0"/>
                  <a:pt x="0" y="60"/>
                  <a:pt x="0" y="133"/>
                </a:cubicBezTo>
                <a:lnTo>
                  <a:pt x="0" y="536"/>
                </a:lnTo>
                <a:cubicBezTo>
                  <a:pt x="0" y="609"/>
                  <a:pt x="60" y="669"/>
                  <a:pt x="133" y="669"/>
                </a:cubicBezTo>
                <a:lnTo>
                  <a:pt x="3213" y="669"/>
                </a:lnTo>
                <a:cubicBezTo>
                  <a:pt x="3288" y="669"/>
                  <a:pt x="3348" y="609"/>
                  <a:pt x="3348" y="536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Freeform 46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47"/>
          <p:cNvSpPr>
            <a:spLocks/>
          </p:cNvSpPr>
          <p:nvPr userDrawn="1"/>
        </p:nvSpPr>
        <p:spPr bwMode="auto">
          <a:xfrm>
            <a:off x="743743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36 h 2009"/>
              <a:gd name="T10" fmla="*/ 536 w 669"/>
              <a:gd name="T11" fmla="*/ 0 h 2009"/>
              <a:gd name="T12" fmla="*/ 133 w 669"/>
              <a:gd name="T13" fmla="*/ 0 h 2009"/>
              <a:gd name="T14" fmla="*/ 0 w 669"/>
              <a:gd name="T15" fmla="*/ 136 h 2009"/>
              <a:gd name="T16" fmla="*/ 0 w 669"/>
              <a:gd name="T17" fmla="*/ 1876 h 2009"/>
              <a:gd name="T18" fmla="*/ 133 w 669"/>
              <a:gd name="T1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Freeform 48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Freeform 49"/>
          <p:cNvSpPr>
            <a:spLocks/>
          </p:cNvSpPr>
          <p:nvPr userDrawn="1"/>
        </p:nvSpPr>
        <p:spPr bwMode="auto">
          <a:xfrm>
            <a:off x="8167688" y="3608388"/>
            <a:ext cx="122238" cy="122238"/>
          </a:xfrm>
          <a:custGeom>
            <a:avLst/>
            <a:gdLst>
              <a:gd name="T0" fmla="*/ 133 w 669"/>
              <a:gd name="T1" fmla="*/ 671 h 671"/>
              <a:gd name="T2" fmla="*/ 536 w 669"/>
              <a:gd name="T3" fmla="*/ 671 h 671"/>
              <a:gd name="T4" fmla="*/ 669 w 669"/>
              <a:gd name="T5" fmla="*/ 536 h 671"/>
              <a:gd name="T6" fmla="*/ 669 w 669"/>
              <a:gd name="T7" fmla="*/ 536 h 671"/>
              <a:gd name="T8" fmla="*/ 669 w 669"/>
              <a:gd name="T9" fmla="*/ 536 h 671"/>
              <a:gd name="T10" fmla="*/ 669 w 669"/>
              <a:gd name="T11" fmla="*/ 136 h 671"/>
              <a:gd name="T12" fmla="*/ 536 w 669"/>
              <a:gd name="T13" fmla="*/ 0 h 671"/>
              <a:gd name="T14" fmla="*/ 133 w 669"/>
              <a:gd name="T15" fmla="*/ 0 h 671"/>
              <a:gd name="T16" fmla="*/ 0 w 669"/>
              <a:gd name="T17" fmla="*/ 136 h 671"/>
              <a:gd name="T18" fmla="*/ 0 w 669"/>
              <a:gd name="T19" fmla="*/ 536 h 671"/>
              <a:gd name="T20" fmla="*/ 133 w 669"/>
              <a:gd name="T21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671">
                <a:moveTo>
                  <a:pt x="133" y="671"/>
                </a:moveTo>
                <a:lnTo>
                  <a:pt x="536" y="671"/>
                </a:lnTo>
                <a:cubicBezTo>
                  <a:pt x="609" y="671"/>
                  <a:pt x="669" y="609"/>
                  <a:pt x="669" y="536"/>
                </a:cubicBezTo>
                <a:cubicBezTo>
                  <a:pt x="669" y="536"/>
                  <a:pt x="669" y="536"/>
                  <a:pt x="669" y="536"/>
                </a:cubicBezTo>
                <a:lnTo>
                  <a:pt x="669" y="53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536"/>
                </a:lnTo>
                <a:cubicBezTo>
                  <a:pt x="0" y="609"/>
                  <a:pt x="60" y="671"/>
                  <a:pt x="133" y="671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Freeform 50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1588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Freeform 51"/>
          <p:cNvSpPr>
            <a:spLocks/>
          </p:cNvSpPr>
          <p:nvPr userDrawn="1"/>
        </p:nvSpPr>
        <p:spPr bwMode="auto">
          <a:xfrm>
            <a:off x="8167688" y="3608388"/>
            <a:ext cx="122238" cy="366713"/>
          </a:xfrm>
          <a:custGeom>
            <a:avLst/>
            <a:gdLst>
              <a:gd name="T0" fmla="*/ 133 w 669"/>
              <a:gd name="T1" fmla="*/ 2009 h 2009"/>
              <a:gd name="T2" fmla="*/ 536 w 669"/>
              <a:gd name="T3" fmla="*/ 2009 h 2009"/>
              <a:gd name="T4" fmla="*/ 669 w 669"/>
              <a:gd name="T5" fmla="*/ 1876 h 2009"/>
              <a:gd name="T6" fmla="*/ 669 w 669"/>
              <a:gd name="T7" fmla="*/ 1876 h 2009"/>
              <a:gd name="T8" fmla="*/ 669 w 669"/>
              <a:gd name="T9" fmla="*/ 1876 h 2009"/>
              <a:gd name="T10" fmla="*/ 669 w 669"/>
              <a:gd name="T11" fmla="*/ 136 h 2009"/>
              <a:gd name="T12" fmla="*/ 536 w 669"/>
              <a:gd name="T13" fmla="*/ 0 h 2009"/>
              <a:gd name="T14" fmla="*/ 133 w 669"/>
              <a:gd name="T15" fmla="*/ 0 h 2009"/>
              <a:gd name="T16" fmla="*/ 0 w 669"/>
              <a:gd name="T17" fmla="*/ 136 h 2009"/>
              <a:gd name="T18" fmla="*/ 0 w 669"/>
              <a:gd name="T19" fmla="*/ 1876 h 2009"/>
              <a:gd name="T20" fmla="*/ 133 w 669"/>
              <a:gd name="T21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9" h="2009">
                <a:moveTo>
                  <a:pt x="133" y="2009"/>
                </a:moveTo>
                <a:lnTo>
                  <a:pt x="536" y="2009"/>
                </a:lnTo>
                <a:cubicBezTo>
                  <a:pt x="609" y="2009"/>
                  <a:pt x="669" y="1949"/>
                  <a:pt x="669" y="1876"/>
                </a:cubicBezTo>
                <a:cubicBezTo>
                  <a:pt x="669" y="1876"/>
                  <a:pt x="669" y="1876"/>
                  <a:pt x="669" y="1876"/>
                </a:cubicBezTo>
                <a:lnTo>
                  <a:pt x="669" y="1876"/>
                </a:lnTo>
                <a:lnTo>
                  <a:pt x="669" y="136"/>
                </a:lnTo>
                <a:cubicBezTo>
                  <a:pt x="669" y="60"/>
                  <a:pt x="609" y="0"/>
                  <a:pt x="536" y="0"/>
                </a:cubicBezTo>
                <a:lnTo>
                  <a:pt x="133" y="0"/>
                </a:lnTo>
                <a:cubicBezTo>
                  <a:pt x="60" y="0"/>
                  <a:pt x="0" y="60"/>
                  <a:pt x="0" y="136"/>
                </a:cubicBezTo>
                <a:lnTo>
                  <a:pt x="0" y="1876"/>
                </a:lnTo>
                <a:cubicBezTo>
                  <a:pt x="0" y="1949"/>
                  <a:pt x="60" y="2009"/>
                  <a:pt x="133" y="2009"/>
                </a:cubicBezTo>
                <a:close/>
              </a:path>
            </a:pathLst>
          </a:custGeom>
          <a:solidFill>
            <a:srgbClr val="00458A"/>
          </a:solidFill>
          <a:ln w="6350" cap="rnd">
            <a:solidFill>
              <a:srgbClr val="00458A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Freeform 52"/>
          <p:cNvSpPr>
            <a:spLocks noEditPoints="1"/>
          </p:cNvSpPr>
          <p:nvPr userDrawn="1"/>
        </p:nvSpPr>
        <p:spPr bwMode="auto">
          <a:xfrm>
            <a:off x="5975350" y="4094163"/>
            <a:ext cx="2605088" cy="166688"/>
          </a:xfrm>
          <a:custGeom>
            <a:avLst/>
            <a:gdLst>
              <a:gd name="T0" fmla="*/ 609 w 14319"/>
              <a:gd name="T1" fmla="*/ 696 h 909"/>
              <a:gd name="T2" fmla="*/ 1029 w 14319"/>
              <a:gd name="T3" fmla="*/ 664 h 909"/>
              <a:gd name="T4" fmla="*/ 1042 w 14319"/>
              <a:gd name="T5" fmla="*/ 229 h 909"/>
              <a:gd name="T6" fmla="*/ 942 w 14319"/>
              <a:gd name="T7" fmla="*/ 521 h 909"/>
              <a:gd name="T8" fmla="*/ 849 w 14319"/>
              <a:gd name="T9" fmla="*/ 371 h 909"/>
              <a:gd name="T10" fmla="*/ 1531 w 14319"/>
              <a:gd name="T11" fmla="*/ 696 h 909"/>
              <a:gd name="T12" fmla="*/ 1346 w 14319"/>
              <a:gd name="T13" fmla="*/ 188 h 909"/>
              <a:gd name="T14" fmla="*/ 1770 w 14319"/>
              <a:gd name="T15" fmla="*/ 185 h 909"/>
              <a:gd name="T16" fmla="*/ 1896 w 14319"/>
              <a:gd name="T17" fmla="*/ 231 h 909"/>
              <a:gd name="T18" fmla="*/ 2008 w 14319"/>
              <a:gd name="T19" fmla="*/ 576 h 909"/>
              <a:gd name="T20" fmla="*/ 2529 w 14319"/>
              <a:gd name="T21" fmla="*/ 578 h 909"/>
              <a:gd name="T22" fmla="*/ 2466 w 14319"/>
              <a:gd name="T23" fmla="*/ 386 h 909"/>
              <a:gd name="T24" fmla="*/ 2638 w 14319"/>
              <a:gd name="T25" fmla="*/ 203 h 909"/>
              <a:gd name="T26" fmla="*/ 2928 w 14319"/>
              <a:gd name="T27" fmla="*/ 16 h 909"/>
              <a:gd name="T28" fmla="*/ 3866 w 14319"/>
              <a:gd name="T29" fmla="*/ 517 h 909"/>
              <a:gd name="T30" fmla="*/ 3733 w 14319"/>
              <a:gd name="T31" fmla="*/ 185 h 909"/>
              <a:gd name="T32" fmla="*/ 3819 w 14319"/>
              <a:gd name="T33" fmla="*/ 607 h 909"/>
              <a:gd name="T34" fmla="*/ 3784 w 14319"/>
              <a:gd name="T35" fmla="*/ 286 h 909"/>
              <a:gd name="T36" fmla="*/ 4075 w 14319"/>
              <a:gd name="T37" fmla="*/ 441 h 909"/>
              <a:gd name="T38" fmla="*/ 4220 w 14319"/>
              <a:gd name="T39" fmla="*/ 441 h 909"/>
              <a:gd name="T40" fmla="*/ 4721 w 14319"/>
              <a:gd name="T41" fmla="*/ 191 h 909"/>
              <a:gd name="T42" fmla="*/ 4675 w 14319"/>
              <a:gd name="T43" fmla="*/ 696 h 909"/>
              <a:gd name="T44" fmla="*/ 5222 w 14319"/>
              <a:gd name="T45" fmla="*/ 696 h 909"/>
              <a:gd name="T46" fmla="*/ 5671 w 14319"/>
              <a:gd name="T47" fmla="*/ 577 h 909"/>
              <a:gd name="T48" fmla="*/ 5783 w 14319"/>
              <a:gd name="T49" fmla="*/ 650 h 909"/>
              <a:gd name="T50" fmla="*/ 6324 w 14319"/>
              <a:gd name="T51" fmla="*/ 603 h 909"/>
              <a:gd name="T52" fmla="*/ 6514 w 14319"/>
              <a:gd name="T53" fmla="*/ 441 h 909"/>
              <a:gd name="T54" fmla="*/ 6816 w 14319"/>
              <a:gd name="T55" fmla="*/ 418 h 909"/>
              <a:gd name="T56" fmla="*/ 6627 w 14319"/>
              <a:gd name="T57" fmla="*/ 831 h 909"/>
              <a:gd name="T58" fmla="*/ 6600 w 14319"/>
              <a:gd name="T59" fmla="*/ 599 h 909"/>
              <a:gd name="T60" fmla="*/ 7017 w 14319"/>
              <a:gd name="T61" fmla="*/ 185 h 909"/>
              <a:gd name="T62" fmla="*/ 7061 w 14319"/>
              <a:gd name="T63" fmla="*/ 756 h 909"/>
              <a:gd name="T64" fmla="*/ 7937 w 14319"/>
              <a:gd name="T65" fmla="*/ 5 h 909"/>
              <a:gd name="T66" fmla="*/ 8420 w 14319"/>
              <a:gd name="T67" fmla="*/ 314 h 909"/>
              <a:gd name="T68" fmla="*/ 8624 w 14319"/>
              <a:gd name="T69" fmla="*/ 140 h 909"/>
              <a:gd name="T70" fmla="*/ 8583 w 14319"/>
              <a:gd name="T71" fmla="*/ 712 h 909"/>
              <a:gd name="T72" fmla="*/ 8895 w 14319"/>
              <a:gd name="T73" fmla="*/ 650 h 909"/>
              <a:gd name="T74" fmla="*/ 9006 w 14319"/>
              <a:gd name="T75" fmla="*/ 304 h 909"/>
              <a:gd name="T76" fmla="*/ 9454 w 14319"/>
              <a:gd name="T77" fmla="*/ 135 h 909"/>
              <a:gd name="T78" fmla="*/ 9727 w 14319"/>
              <a:gd name="T79" fmla="*/ 710 h 909"/>
              <a:gd name="T80" fmla="*/ 9907 w 14319"/>
              <a:gd name="T81" fmla="*/ 286 h 909"/>
              <a:gd name="T82" fmla="*/ 9779 w 14319"/>
              <a:gd name="T83" fmla="*/ 517 h 909"/>
              <a:gd name="T84" fmla="*/ 10002 w 14319"/>
              <a:gd name="T85" fmla="*/ 696 h 909"/>
              <a:gd name="T86" fmla="*/ 10224 w 14319"/>
              <a:gd name="T87" fmla="*/ 304 h 909"/>
              <a:gd name="T88" fmla="*/ 10646 w 14319"/>
              <a:gd name="T89" fmla="*/ 710 h 909"/>
              <a:gd name="T90" fmla="*/ 10646 w 14319"/>
              <a:gd name="T91" fmla="*/ 278 h 909"/>
              <a:gd name="T92" fmla="*/ 11278 w 14319"/>
              <a:gd name="T93" fmla="*/ 530 h 909"/>
              <a:gd name="T94" fmla="*/ 11185 w 14319"/>
              <a:gd name="T95" fmla="*/ 186 h 909"/>
              <a:gd name="T96" fmla="*/ 11146 w 14319"/>
              <a:gd name="T97" fmla="*/ 542 h 909"/>
              <a:gd name="T98" fmla="*/ 11051 w 14319"/>
              <a:gd name="T99" fmla="*/ 360 h 909"/>
              <a:gd name="T100" fmla="*/ 12529 w 14319"/>
              <a:gd name="T101" fmla="*/ 588 h 909"/>
              <a:gd name="T102" fmla="*/ 12678 w 14319"/>
              <a:gd name="T103" fmla="*/ 50 h 909"/>
              <a:gd name="T104" fmla="*/ 12581 w 14319"/>
              <a:gd name="T105" fmla="*/ 282 h 909"/>
              <a:gd name="T106" fmla="*/ 12786 w 14319"/>
              <a:gd name="T107" fmla="*/ 185 h 909"/>
              <a:gd name="T108" fmla="*/ 12830 w 14319"/>
              <a:gd name="T109" fmla="*/ 756 h 909"/>
              <a:gd name="T110" fmla="*/ 13422 w 14319"/>
              <a:gd name="T111" fmla="*/ 598 h 909"/>
              <a:gd name="T112" fmla="*/ 13560 w 14319"/>
              <a:gd name="T113" fmla="*/ 326 h 909"/>
              <a:gd name="T114" fmla="*/ 13518 w 14319"/>
              <a:gd name="T115" fmla="*/ 667 h 909"/>
              <a:gd name="T116" fmla="*/ 13662 w 14319"/>
              <a:gd name="T117" fmla="*/ 525 h 909"/>
              <a:gd name="T118" fmla="*/ 13806 w 14319"/>
              <a:gd name="T119" fmla="*/ 291 h 909"/>
              <a:gd name="T120" fmla="*/ 14130 w 14319"/>
              <a:gd name="T121" fmla="*/ 710 h 909"/>
              <a:gd name="T122" fmla="*/ 14311 w 14319"/>
              <a:gd name="T123" fmla="*/ 286 h 909"/>
              <a:gd name="T124" fmla="*/ 14183 w 14319"/>
              <a:gd name="T125" fmla="*/ 517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9" h="909">
                <a:moveTo>
                  <a:pt x="0" y="696"/>
                </a:moveTo>
                <a:lnTo>
                  <a:pt x="0" y="16"/>
                </a:lnTo>
                <a:lnTo>
                  <a:pt x="222" y="16"/>
                </a:lnTo>
                <a:lnTo>
                  <a:pt x="283" y="305"/>
                </a:lnTo>
                <a:cubicBezTo>
                  <a:pt x="283" y="307"/>
                  <a:pt x="286" y="325"/>
                  <a:pt x="290" y="360"/>
                </a:cubicBezTo>
                <a:cubicBezTo>
                  <a:pt x="295" y="395"/>
                  <a:pt x="300" y="430"/>
                  <a:pt x="305" y="465"/>
                </a:cubicBezTo>
                <a:cubicBezTo>
                  <a:pt x="308" y="439"/>
                  <a:pt x="313" y="406"/>
                  <a:pt x="319" y="367"/>
                </a:cubicBezTo>
                <a:cubicBezTo>
                  <a:pt x="325" y="329"/>
                  <a:pt x="328" y="307"/>
                  <a:pt x="329" y="303"/>
                </a:cubicBezTo>
                <a:lnTo>
                  <a:pt x="389" y="16"/>
                </a:lnTo>
                <a:lnTo>
                  <a:pt x="609" y="16"/>
                </a:lnTo>
                <a:lnTo>
                  <a:pt x="609" y="696"/>
                </a:lnTo>
                <a:lnTo>
                  <a:pt x="459" y="696"/>
                </a:lnTo>
                <a:lnTo>
                  <a:pt x="473" y="171"/>
                </a:lnTo>
                <a:lnTo>
                  <a:pt x="365" y="696"/>
                </a:lnTo>
                <a:lnTo>
                  <a:pt x="244" y="696"/>
                </a:lnTo>
                <a:lnTo>
                  <a:pt x="136" y="171"/>
                </a:lnTo>
                <a:lnTo>
                  <a:pt x="150" y="696"/>
                </a:lnTo>
                <a:lnTo>
                  <a:pt x="0" y="696"/>
                </a:lnTo>
                <a:close/>
                <a:moveTo>
                  <a:pt x="942" y="517"/>
                </a:moveTo>
                <a:lnTo>
                  <a:pt x="1076" y="517"/>
                </a:lnTo>
                <a:lnTo>
                  <a:pt x="1076" y="530"/>
                </a:lnTo>
                <a:cubicBezTo>
                  <a:pt x="1076" y="590"/>
                  <a:pt x="1060" y="634"/>
                  <a:pt x="1029" y="664"/>
                </a:cubicBezTo>
                <a:cubicBezTo>
                  <a:pt x="998" y="695"/>
                  <a:pt x="951" y="710"/>
                  <a:pt x="889" y="710"/>
                </a:cubicBezTo>
                <a:cubicBezTo>
                  <a:pt x="858" y="710"/>
                  <a:pt x="830" y="705"/>
                  <a:pt x="805" y="696"/>
                </a:cubicBezTo>
                <a:cubicBezTo>
                  <a:pt x="779" y="688"/>
                  <a:pt x="760" y="675"/>
                  <a:pt x="746" y="660"/>
                </a:cubicBezTo>
                <a:cubicBezTo>
                  <a:pt x="730" y="642"/>
                  <a:pt x="718" y="618"/>
                  <a:pt x="711" y="588"/>
                </a:cubicBezTo>
                <a:cubicBezTo>
                  <a:pt x="705" y="558"/>
                  <a:pt x="701" y="511"/>
                  <a:pt x="701" y="446"/>
                </a:cubicBezTo>
                <a:cubicBezTo>
                  <a:pt x="701" y="374"/>
                  <a:pt x="705" y="323"/>
                  <a:pt x="712" y="295"/>
                </a:cubicBezTo>
                <a:cubicBezTo>
                  <a:pt x="719" y="266"/>
                  <a:pt x="730" y="243"/>
                  <a:pt x="747" y="224"/>
                </a:cubicBezTo>
                <a:cubicBezTo>
                  <a:pt x="763" y="207"/>
                  <a:pt x="784" y="194"/>
                  <a:pt x="809" y="185"/>
                </a:cubicBezTo>
                <a:cubicBezTo>
                  <a:pt x="834" y="176"/>
                  <a:pt x="863" y="172"/>
                  <a:pt x="896" y="172"/>
                </a:cubicBezTo>
                <a:cubicBezTo>
                  <a:pt x="929" y="172"/>
                  <a:pt x="958" y="176"/>
                  <a:pt x="983" y="186"/>
                </a:cubicBezTo>
                <a:cubicBezTo>
                  <a:pt x="1007" y="196"/>
                  <a:pt x="1027" y="210"/>
                  <a:pt x="1042" y="229"/>
                </a:cubicBezTo>
                <a:cubicBezTo>
                  <a:pt x="1055" y="244"/>
                  <a:pt x="1064" y="263"/>
                  <a:pt x="1070" y="286"/>
                </a:cubicBezTo>
                <a:cubicBezTo>
                  <a:pt x="1076" y="308"/>
                  <a:pt x="1078" y="345"/>
                  <a:pt x="1078" y="398"/>
                </a:cubicBezTo>
                <a:lnTo>
                  <a:pt x="1078" y="460"/>
                </a:lnTo>
                <a:lnTo>
                  <a:pt x="846" y="460"/>
                </a:lnTo>
                <a:cubicBezTo>
                  <a:pt x="846" y="462"/>
                  <a:pt x="846" y="463"/>
                  <a:pt x="846" y="466"/>
                </a:cubicBezTo>
                <a:cubicBezTo>
                  <a:pt x="844" y="487"/>
                  <a:pt x="844" y="502"/>
                  <a:pt x="844" y="511"/>
                </a:cubicBezTo>
                <a:cubicBezTo>
                  <a:pt x="844" y="547"/>
                  <a:pt x="848" y="572"/>
                  <a:pt x="855" y="586"/>
                </a:cubicBezTo>
                <a:cubicBezTo>
                  <a:pt x="863" y="600"/>
                  <a:pt x="876" y="607"/>
                  <a:pt x="895" y="607"/>
                </a:cubicBezTo>
                <a:cubicBezTo>
                  <a:pt x="911" y="607"/>
                  <a:pt x="923" y="601"/>
                  <a:pt x="931" y="590"/>
                </a:cubicBezTo>
                <a:cubicBezTo>
                  <a:pt x="940" y="580"/>
                  <a:pt x="944" y="563"/>
                  <a:pt x="944" y="542"/>
                </a:cubicBezTo>
                <a:cubicBezTo>
                  <a:pt x="944" y="537"/>
                  <a:pt x="943" y="531"/>
                  <a:pt x="942" y="521"/>
                </a:cubicBezTo>
                <a:cubicBezTo>
                  <a:pt x="942" y="520"/>
                  <a:pt x="942" y="518"/>
                  <a:pt x="942" y="517"/>
                </a:cubicBezTo>
                <a:close/>
                <a:moveTo>
                  <a:pt x="849" y="371"/>
                </a:moveTo>
                <a:lnTo>
                  <a:pt x="945" y="371"/>
                </a:lnTo>
                <a:cubicBezTo>
                  <a:pt x="945" y="371"/>
                  <a:pt x="945" y="370"/>
                  <a:pt x="945" y="369"/>
                </a:cubicBezTo>
                <a:cubicBezTo>
                  <a:pt x="947" y="356"/>
                  <a:pt x="947" y="347"/>
                  <a:pt x="947" y="341"/>
                </a:cubicBezTo>
                <a:cubicBezTo>
                  <a:pt x="947" y="317"/>
                  <a:pt x="943" y="298"/>
                  <a:pt x="935" y="286"/>
                </a:cubicBezTo>
                <a:cubicBezTo>
                  <a:pt x="927" y="274"/>
                  <a:pt x="914" y="268"/>
                  <a:pt x="897" y="268"/>
                </a:cubicBezTo>
                <a:cubicBezTo>
                  <a:pt x="880" y="268"/>
                  <a:pt x="867" y="274"/>
                  <a:pt x="860" y="286"/>
                </a:cubicBezTo>
                <a:cubicBezTo>
                  <a:pt x="853" y="297"/>
                  <a:pt x="849" y="317"/>
                  <a:pt x="849" y="343"/>
                </a:cubicBezTo>
                <a:cubicBezTo>
                  <a:pt x="849" y="351"/>
                  <a:pt x="849" y="356"/>
                  <a:pt x="849" y="360"/>
                </a:cubicBezTo>
                <a:cubicBezTo>
                  <a:pt x="849" y="365"/>
                  <a:pt x="849" y="368"/>
                  <a:pt x="849" y="371"/>
                </a:cubicBezTo>
                <a:close/>
                <a:moveTo>
                  <a:pt x="1346" y="295"/>
                </a:moveTo>
                <a:cubicBezTo>
                  <a:pt x="1328" y="295"/>
                  <a:pt x="1316" y="304"/>
                  <a:pt x="1309" y="322"/>
                </a:cubicBezTo>
                <a:cubicBezTo>
                  <a:pt x="1302" y="341"/>
                  <a:pt x="1299" y="382"/>
                  <a:pt x="1299" y="446"/>
                </a:cubicBezTo>
                <a:cubicBezTo>
                  <a:pt x="1299" y="512"/>
                  <a:pt x="1302" y="553"/>
                  <a:pt x="1308" y="569"/>
                </a:cubicBezTo>
                <a:cubicBezTo>
                  <a:pt x="1315" y="586"/>
                  <a:pt x="1326" y="594"/>
                  <a:pt x="1342" y="594"/>
                </a:cubicBezTo>
                <a:cubicBezTo>
                  <a:pt x="1361" y="594"/>
                  <a:pt x="1374" y="584"/>
                  <a:pt x="1382" y="564"/>
                </a:cubicBezTo>
                <a:cubicBezTo>
                  <a:pt x="1389" y="545"/>
                  <a:pt x="1392" y="493"/>
                  <a:pt x="1392" y="409"/>
                </a:cubicBezTo>
                <a:cubicBezTo>
                  <a:pt x="1392" y="365"/>
                  <a:pt x="1389" y="335"/>
                  <a:pt x="1382" y="319"/>
                </a:cubicBezTo>
                <a:cubicBezTo>
                  <a:pt x="1375" y="303"/>
                  <a:pt x="1363" y="295"/>
                  <a:pt x="1346" y="295"/>
                </a:cubicBezTo>
                <a:close/>
                <a:moveTo>
                  <a:pt x="1531" y="16"/>
                </a:moveTo>
                <a:lnTo>
                  <a:pt x="1531" y="696"/>
                </a:lnTo>
                <a:lnTo>
                  <a:pt x="1400" y="696"/>
                </a:lnTo>
                <a:lnTo>
                  <a:pt x="1400" y="640"/>
                </a:lnTo>
                <a:cubicBezTo>
                  <a:pt x="1387" y="663"/>
                  <a:pt x="1370" y="680"/>
                  <a:pt x="1351" y="692"/>
                </a:cubicBezTo>
                <a:cubicBezTo>
                  <a:pt x="1331" y="705"/>
                  <a:pt x="1309" y="711"/>
                  <a:pt x="1286" y="711"/>
                </a:cubicBezTo>
                <a:cubicBezTo>
                  <a:pt x="1266" y="711"/>
                  <a:pt x="1247" y="707"/>
                  <a:pt x="1231" y="700"/>
                </a:cubicBezTo>
                <a:cubicBezTo>
                  <a:pt x="1215" y="692"/>
                  <a:pt x="1201" y="682"/>
                  <a:pt x="1190" y="669"/>
                </a:cubicBezTo>
                <a:cubicBezTo>
                  <a:pt x="1177" y="653"/>
                  <a:pt x="1168" y="632"/>
                  <a:pt x="1163" y="605"/>
                </a:cubicBezTo>
                <a:cubicBezTo>
                  <a:pt x="1158" y="579"/>
                  <a:pt x="1155" y="529"/>
                  <a:pt x="1155" y="455"/>
                </a:cubicBezTo>
                <a:cubicBezTo>
                  <a:pt x="1155" y="340"/>
                  <a:pt x="1165" y="264"/>
                  <a:pt x="1185" y="228"/>
                </a:cubicBezTo>
                <a:cubicBezTo>
                  <a:pt x="1204" y="192"/>
                  <a:pt x="1239" y="173"/>
                  <a:pt x="1289" y="173"/>
                </a:cubicBezTo>
                <a:cubicBezTo>
                  <a:pt x="1311" y="173"/>
                  <a:pt x="1329" y="178"/>
                  <a:pt x="1346" y="188"/>
                </a:cubicBezTo>
                <a:cubicBezTo>
                  <a:pt x="1362" y="197"/>
                  <a:pt x="1377" y="212"/>
                  <a:pt x="1389" y="232"/>
                </a:cubicBezTo>
                <a:lnTo>
                  <a:pt x="1389" y="16"/>
                </a:lnTo>
                <a:lnTo>
                  <a:pt x="1531" y="16"/>
                </a:lnTo>
                <a:close/>
                <a:moveTo>
                  <a:pt x="1628" y="135"/>
                </a:moveTo>
                <a:lnTo>
                  <a:pt x="1628" y="11"/>
                </a:lnTo>
                <a:lnTo>
                  <a:pt x="1770" y="11"/>
                </a:lnTo>
                <a:lnTo>
                  <a:pt x="1770" y="135"/>
                </a:lnTo>
                <a:lnTo>
                  <a:pt x="1628" y="135"/>
                </a:lnTo>
                <a:close/>
                <a:moveTo>
                  <a:pt x="1628" y="696"/>
                </a:moveTo>
                <a:lnTo>
                  <a:pt x="1628" y="185"/>
                </a:lnTo>
                <a:lnTo>
                  <a:pt x="1770" y="185"/>
                </a:lnTo>
                <a:lnTo>
                  <a:pt x="1770" y="696"/>
                </a:lnTo>
                <a:lnTo>
                  <a:pt x="1628" y="696"/>
                </a:lnTo>
                <a:close/>
                <a:moveTo>
                  <a:pt x="2086" y="495"/>
                </a:moveTo>
                <a:lnTo>
                  <a:pt x="2226" y="495"/>
                </a:lnTo>
                <a:cubicBezTo>
                  <a:pt x="2226" y="498"/>
                  <a:pt x="2226" y="501"/>
                  <a:pt x="2227" y="506"/>
                </a:cubicBezTo>
                <a:cubicBezTo>
                  <a:pt x="2227" y="510"/>
                  <a:pt x="2227" y="513"/>
                  <a:pt x="2227" y="515"/>
                </a:cubicBezTo>
                <a:cubicBezTo>
                  <a:pt x="2227" y="580"/>
                  <a:pt x="2212" y="629"/>
                  <a:pt x="2182" y="661"/>
                </a:cubicBezTo>
                <a:cubicBezTo>
                  <a:pt x="2151" y="694"/>
                  <a:pt x="2105" y="710"/>
                  <a:pt x="2044" y="710"/>
                </a:cubicBezTo>
                <a:cubicBezTo>
                  <a:pt x="1974" y="710"/>
                  <a:pt x="1925" y="690"/>
                  <a:pt x="1896" y="650"/>
                </a:cubicBezTo>
                <a:cubicBezTo>
                  <a:pt x="1868" y="611"/>
                  <a:pt x="1854" y="541"/>
                  <a:pt x="1854" y="441"/>
                </a:cubicBezTo>
                <a:cubicBezTo>
                  <a:pt x="1854" y="341"/>
                  <a:pt x="1868" y="271"/>
                  <a:pt x="1896" y="231"/>
                </a:cubicBezTo>
                <a:cubicBezTo>
                  <a:pt x="1925" y="192"/>
                  <a:pt x="1974" y="172"/>
                  <a:pt x="2043" y="172"/>
                </a:cubicBezTo>
                <a:cubicBezTo>
                  <a:pt x="2106" y="172"/>
                  <a:pt x="2152" y="188"/>
                  <a:pt x="2181" y="220"/>
                </a:cubicBezTo>
                <a:cubicBezTo>
                  <a:pt x="2211" y="251"/>
                  <a:pt x="2225" y="301"/>
                  <a:pt x="2225" y="369"/>
                </a:cubicBezTo>
                <a:lnTo>
                  <a:pt x="2225" y="378"/>
                </a:lnTo>
                <a:lnTo>
                  <a:pt x="2088" y="378"/>
                </a:lnTo>
                <a:lnTo>
                  <a:pt x="2088" y="363"/>
                </a:lnTo>
                <a:cubicBezTo>
                  <a:pt x="2088" y="333"/>
                  <a:pt x="2085" y="311"/>
                  <a:pt x="2078" y="298"/>
                </a:cubicBezTo>
                <a:cubicBezTo>
                  <a:pt x="2071" y="285"/>
                  <a:pt x="2060" y="278"/>
                  <a:pt x="2044" y="278"/>
                </a:cubicBezTo>
                <a:cubicBezTo>
                  <a:pt x="2026" y="278"/>
                  <a:pt x="2014" y="287"/>
                  <a:pt x="2008" y="304"/>
                </a:cubicBezTo>
                <a:cubicBezTo>
                  <a:pt x="2001" y="322"/>
                  <a:pt x="1998" y="367"/>
                  <a:pt x="1998" y="441"/>
                </a:cubicBezTo>
                <a:cubicBezTo>
                  <a:pt x="1998" y="512"/>
                  <a:pt x="2001" y="557"/>
                  <a:pt x="2008" y="576"/>
                </a:cubicBezTo>
                <a:cubicBezTo>
                  <a:pt x="2014" y="595"/>
                  <a:pt x="2026" y="605"/>
                  <a:pt x="2044" y="605"/>
                </a:cubicBezTo>
                <a:cubicBezTo>
                  <a:pt x="2059" y="605"/>
                  <a:pt x="2070" y="598"/>
                  <a:pt x="2077" y="584"/>
                </a:cubicBezTo>
                <a:cubicBezTo>
                  <a:pt x="2083" y="571"/>
                  <a:pt x="2087" y="549"/>
                  <a:pt x="2087" y="519"/>
                </a:cubicBezTo>
                <a:cubicBezTo>
                  <a:pt x="2087" y="517"/>
                  <a:pt x="2087" y="513"/>
                  <a:pt x="2086" y="508"/>
                </a:cubicBezTo>
                <a:cubicBezTo>
                  <a:pt x="2086" y="502"/>
                  <a:pt x="2086" y="498"/>
                  <a:pt x="2086" y="495"/>
                </a:cubicBezTo>
                <a:close/>
                <a:moveTo>
                  <a:pt x="2543" y="450"/>
                </a:moveTo>
                <a:cubicBezTo>
                  <a:pt x="2506" y="461"/>
                  <a:pt x="2479" y="473"/>
                  <a:pt x="2462" y="489"/>
                </a:cubicBezTo>
                <a:cubicBezTo>
                  <a:pt x="2445" y="504"/>
                  <a:pt x="2437" y="523"/>
                  <a:pt x="2437" y="546"/>
                </a:cubicBezTo>
                <a:cubicBezTo>
                  <a:pt x="2437" y="562"/>
                  <a:pt x="2441" y="575"/>
                  <a:pt x="2450" y="585"/>
                </a:cubicBezTo>
                <a:cubicBezTo>
                  <a:pt x="2458" y="595"/>
                  <a:pt x="2469" y="599"/>
                  <a:pt x="2483" y="599"/>
                </a:cubicBezTo>
                <a:cubicBezTo>
                  <a:pt x="2504" y="599"/>
                  <a:pt x="2519" y="592"/>
                  <a:pt x="2529" y="578"/>
                </a:cubicBezTo>
                <a:cubicBezTo>
                  <a:pt x="2538" y="564"/>
                  <a:pt x="2543" y="540"/>
                  <a:pt x="2543" y="507"/>
                </a:cubicBezTo>
                <a:lnTo>
                  <a:pt x="2543" y="450"/>
                </a:lnTo>
                <a:close/>
                <a:moveTo>
                  <a:pt x="2561" y="696"/>
                </a:moveTo>
                <a:lnTo>
                  <a:pt x="2552" y="649"/>
                </a:lnTo>
                <a:cubicBezTo>
                  <a:pt x="2535" y="668"/>
                  <a:pt x="2515" y="682"/>
                  <a:pt x="2494" y="692"/>
                </a:cubicBezTo>
                <a:cubicBezTo>
                  <a:pt x="2472" y="701"/>
                  <a:pt x="2449" y="706"/>
                  <a:pt x="2424" y="706"/>
                </a:cubicBezTo>
                <a:cubicBezTo>
                  <a:pt x="2384" y="706"/>
                  <a:pt x="2353" y="693"/>
                  <a:pt x="2329" y="667"/>
                </a:cubicBezTo>
                <a:cubicBezTo>
                  <a:pt x="2306" y="641"/>
                  <a:pt x="2294" y="606"/>
                  <a:pt x="2294" y="562"/>
                </a:cubicBezTo>
                <a:cubicBezTo>
                  <a:pt x="2294" y="524"/>
                  <a:pt x="2304" y="492"/>
                  <a:pt x="2324" y="467"/>
                </a:cubicBezTo>
                <a:cubicBezTo>
                  <a:pt x="2344" y="442"/>
                  <a:pt x="2376" y="420"/>
                  <a:pt x="2422" y="402"/>
                </a:cubicBezTo>
                <a:cubicBezTo>
                  <a:pt x="2433" y="398"/>
                  <a:pt x="2447" y="393"/>
                  <a:pt x="2466" y="386"/>
                </a:cubicBezTo>
                <a:cubicBezTo>
                  <a:pt x="2519" y="366"/>
                  <a:pt x="2546" y="344"/>
                  <a:pt x="2546" y="320"/>
                </a:cubicBezTo>
                <a:cubicBezTo>
                  <a:pt x="2546" y="305"/>
                  <a:pt x="2542" y="293"/>
                  <a:pt x="2534" y="286"/>
                </a:cubicBezTo>
                <a:cubicBezTo>
                  <a:pt x="2526" y="278"/>
                  <a:pt x="2515" y="274"/>
                  <a:pt x="2501" y="274"/>
                </a:cubicBezTo>
                <a:cubicBezTo>
                  <a:pt x="2484" y="274"/>
                  <a:pt x="2471" y="279"/>
                  <a:pt x="2462" y="289"/>
                </a:cubicBezTo>
                <a:cubicBezTo>
                  <a:pt x="2454" y="300"/>
                  <a:pt x="2450" y="316"/>
                  <a:pt x="2450" y="338"/>
                </a:cubicBezTo>
                <a:lnTo>
                  <a:pt x="2450" y="342"/>
                </a:lnTo>
                <a:lnTo>
                  <a:pt x="2307" y="342"/>
                </a:lnTo>
                <a:cubicBezTo>
                  <a:pt x="2307" y="284"/>
                  <a:pt x="2323" y="241"/>
                  <a:pt x="2355" y="213"/>
                </a:cubicBezTo>
                <a:cubicBezTo>
                  <a:pt x="2387" y="185"/>
                  <a:pt x="2436" y="171"/>
                  <a:pt x="2501" y="171"/>
                </a:cubicBezTo>
                <a:cubicBezTo>
                  <a:pt x="2530" y="171"/>
                  <a:pt x="2557" y="173"/>
                  <a:pt x="2580" y="179"/>
                </a:cubicBezTo>
                <a:cubicBezTo>
                  <a:pt x="2603" y="184"/>
                  <a:pt x="2622" y="192"/>
                  <a:pt x="2638" y="203"/>
                </a:cubicBezTo>
                <a:cubicBezTo>
                  <a:pt x="2658" y="216"/>
                  <a:pt x="2672" y="232"/>
                  <a:pt x="2680" y="251"/>
                </a:cubicBezTo>
                <a:cubicBezTo>
                  <a:pt x="2688" y="271"/>
                  <a:pt x="2692" y="306"/>
                  <a:pt x="2692" y="356"/>
                </a:cubicBezTo>
                <a:lnTo>
                  <a:pt x="2692" y="372"/>
                </a:lnTo>
                <a:lnTo>
                  <a:pt x="2692" y="553"/>
                </a:lnTo>
                <a:cubicBezTo>
                  <a:pt x="2692" y="593"/>
                  <a:pt x="2693" y="624"/>
                  <a:pt x="2696" y="645"/>
                </a:cubicBezTo>
                <a:cubicBezTo>
                  <a:pt x="2699" y="666"/>
                  <a:pt x="2704" y="683"/>
                  <a:pt x="2710" y="696"/>
                </a:cubicBezTo>
                <a:lnTo>
                  <a:pt x="2561" y="696"/>
                </a:lnTo>
                <a:close/>
                <a:moveTo>
                  <a:pt x="2928" y="696"/>
                </a:moveTo>
                <a:lnTo>
                  <a:pt x="2786" y="696"/>
                </a:lnTo>
                <a:lnTo>
                  <a:pt x="2786" y="16"/>
                </a:lnTo>
                <a:lnTo>
                  <a:pt x="2928" y="16"/>
                </a:lnTo>
                <a:lnTo>
                  <a:pt x="2928" y="696"/>
                </a:lnTo>
                <a:close/>
                <a:moveTo>
                  <a:pt x="3358" y="696"/>
                </a:moveTo>
                <a:lnTo>
                  <a:pt x="3358" y="148"/>
                </a:lnTo>
                <a:lnTo>
                  <a:pt x="3230" y="148"/>
                </a:lnTo>
                <a:lnTo>
                  <a:pt x="3230" y="16"/>
                </a:lnTo>
                <a:lnTo>
                  <a:pt x="3651" y="16"/>
                </a:lnTo>
                <a:lnTo>
                  <a:pt x="3651" y="148"/>
                </a:lnTo>
                <a:lnTo>
                  <a:pt x="3517" y="148"/>
                </a:lnTo>
                <a:lnTo>
                  <a:pt x="3517" y="696"/>
                </a:lnTo>
                <a:lnTo>
                  <a:pt x="3358" y="696"/>
                </a:lnTo>
                <a:close/>
                <a:moveTo>
                  <a:pt x="3866" y="517"/>
                </a:moveTo>
                <a:lnTo>
                  <a:pt x="4000" y="517"/>
                </a:lnTo>
                <a:lnTo>
                  <a:pt x="4000" y="530"/>
                </a:lnTo>
                <a:cubicBezTo>
                  <a:pt x="4000" y="590"/>
                  <a:pt x="3984" y="634"/>
                  <a:pt x="3953" y="664"/>
                </a:cubicBezTo>
                <a:cubicBezTo>
                  <a:pt x="3922" y="695"/>
                  <a:pt x="3875" y="710"/>
                  <a:pt x="3814" y="710"/>
                </a:cubicBezTo>
                <a:cubicBezTo>
                  <a:pt x="3782" y="710"/>
                  <a:pt x="3754" y="705"/>
                  <a:pt x="3729" y="696"/>
                </a:cubicBezTo>
                <a:cubicBezTo>
                  <a:pt x="3704" y="688"/>
                  <a:pt x="3684" y="675"/>
                  <a:pt x="3670" y="660"/>
                </a:cubicBezTo>
                <a:cubicBezTo>
                  <a:pt x="3654" y="642"/>
                  <a:pt x="3642" y="618"/>
                  <a:pt x="3636" y="588"/>
                </a:cubicBezTo>
                <a:cubicBezTo>
                  <a:pt x="3629" y="558"/>
                  <a:pt x="3625" y="511"/>
                  <a:pt x="3625" y="446"/>
                </a:cubicBezTo>
                <a:cubicBezTo>
                  <a:pt x="3625" y="374"/>
                  <a:pt x="3629" y="323"/>
                  <a:pt x="3636" y="295"/>
                </a:cubicBezTo>
                <a:cubicBezTo>
                  <a:pt x="3643" y="266"/>
                  <a:pt x="3655" y="243"/>
                  <a:pt x="3671" y="224"/>
                </a:cubicBezTo>
                <a:cubicBezTo>
                  <a:pt x="3688" y="207"/>
                  <a:pt x="3708" y="194"/>
                  <a:pt x="3733" y="185"/>
                </a:cubicBezTo>
                <a:cubicBezTo>
                  <a:pt x="3758" y="176"/>
                  <a:pt x="3787" y="172"/>
                  <a:pt x="3820" y="172"/>
                </a:cubicBezTo>
                <a:cubicBezTo>
                  <a:pt x="3853" y="172"/>
                  <a:pt x="3882" y="176"/>
                  <a:pt x="3907" y="186"/>
                </a:cubicBezTo>
                <a:cubicBezTo>
                  <a:pt x="3931" y="196"/>
                  <a:pt x="3951" y="210"/>
                  <a:pt x="3966" y="229"/>
                </a:cubicBezTo>
                <a:cubicBezTo>
                  <a:pt x="3979" y="244"/>
                  <a:pt x="3989" y="263"/>
                  <a:pt x="3994" y="286"/>
                </a:cubicBezTo>
                <a:cubicBezTo>
                  <a:pt x="4000" y="308"/>
                  <a:pt x="4003" y="345"/>
                  <a:pt x="4003" y="398"/>
                </a:cubicBezTo>
                <a:lnTo>
                  <a:pt x="4003" y="460"/>
                </a:lnTo>
                <a:lnTo>
                  <a:pt x="3770" y="460"/>
                </a:lnTo>
                <a:cubicBezTo>
                  <a:pt x="3770" y="462"/>
                  <a:pt x="3770" y="463"/>
                  <a:pt x="3770" y="466"/>
                </a:cubicBezTo>
                <a:cubicBezTo>
                  <a:pt x="3769" y="487"/>
                  <a:pt x="3768" y="502"/>
                  <a:pt x="3768" y="511"/>
                </a:cubicBezTo>
                <a:cubicBezTo>
                  <a:pt x="3768" y="547"/>
                  <a:pt x="3772" y="572"/>
                  <a:pt x="3780" y="586"/>
                </a:cubicBezTo>
                <a:cubicBezTo>
                  <a:pt x="3787" y="600"/>
                  <a:pt x="3800" y="607"/>
                  <a:pt x="3819" y="607"/>
                </a:cubicBezTo>
                <a:cubicBezTo>
                  <a:pt x="3835" y="607"/>
                  <a:pt x="3847" y="601"/>
                  <a:pt x="3855" y="590"/>
                </a:cubicBezTo>
                <a:cubicBezTo>
                  <a:pt x="3864" y="580"/>
                  <a:pt x="3868" y="563"/>
                  <a:pt x="3868" y="542"/>
                </a:cubicBezTo>
                <a:cubicBezTo>
                  <a:pt x="3868" y="537"/>
                  <a:pt x="3867" y="531"/>
                  <a:pt x="3866" y="521"/>
                </a:cubicBezTo>
                <a:cubicBezTo>
                  <a:pt x="3866" y="520"/>
                  <a:pt x="3866" y="518"/>
                  <a:pt x="3866" y="517"/>
                </a:cubicBezTo>
                <a:close/>
                <a:moveTo>
                  <a:pt x="3774" y="371"/>
                </a:moveTo>
                <a:lnTo>
                  <a:pt x="3870" y="371"/>
                </a:lnTo>
                <a:cubicBezTo>
                  <a:pt x="3870" y="371"/>
                  <a:pt x="3870" y="370"/>
                  <a:pt x="3870" y="369"/>
                </a:cubicBezTo>
                <a:cubicBezTo>
                  <a:pt x="3871" y="356"/>
                  <a:pt x="3871" y="347"/>
                  <a:pt x="3871" y="341"/>
                </a:cubicBezTo>
                <a:cubicBezTo>
                  <a:pt x="3871" y="317"/>
                  <a:pt x="3867" y="298"/>
                  <a:pt x="3859" y="286"/>
                </a:cubicBezTo>
                <a:cubicBezTo>
                  <a:pt x="3851" y="274"/>
                  <a:pt x="3839" y="268"/>
                  <a:pt x="3821" y="268"/>
                </a:cubicBezTo>
                <a:cubicBezTo>
                  <a:pt x="3804" y="268"/>
                  <a:pt x="3792" y="274"/>
                  <a:pt x="3784" y="286"/>
                </a:cubicBezTo>
                <a:cubicBezTo>
                  <a:pt x="3777" y="297"/>
                  <a:pt x="3773" y="317"/>
                  <a:pt x="3773" y="343"/>
                </a:cubicBezTo>
                <a:cubicBezTo>
                  <a:pt x="3773" y="351"/>
                  <a:pt x="3773" y="356"/>
                  <a:pt x="3773" y="360"/>
                </a:cubicBezTo>
                <a:cubicBezTo>
                  <a:pt x="3773" y="365"/>
                  <a:pt x="3773" y="368"/>
                  <a:pt x="3774" y="371"/>
                </a:cubicBezTo>
                <a:close/>
                <a:moveTo>
                  <a:pt x="4307" y="495"/>
                </a:moveTo>
                <a:lnTo>
                  <a:pt x="4447" y="495"/>
                </a:lnTo>
                <a:cubicBezTo>
                  <a:pt x="4447" y="498"/>
                  <a:pt x="4448" y="501"/>
                  <a:pt x="4448" y="506"/>
                </a:cubicBezTo>
                <a:cubicBezTo>
                  <a:pt x="4448" y="510"/>
                  <a:pt x="4448" y="513"/>
                  <a:pt x="4448" y="515"/>
                </a:cubicBezTo>
                <a:cubicBezTo>
                  <a:pt x="4448" y="580"/>
                  <a:pt x="4433" y="629"/>
                  <a:pt x="4403" y="661"/>
                </a:cubicBezTo>
                <a:cubicBezTo>
                  <a:pt x="4373" y="694"/>
                  <a:pt x="4327" y="710"/>
                  <a:pt x="4265" y="710"/>
                </a:cubicBezTo>
                <a:cubicBezTo>
                  <a:pt x="4195" y="710"/>
                  <a:pt x="4146" y="690"/>
                  <a:pt x="4118" y="650"/>
                </a:cubicBezTo>
                <a:cubicBezTo>
                  <a:pt x="4089" y="611"/>
                  <a:pt x="4075" y="541"/>
                  <a:pt x="4075" y="441"/>
                </a:cubicBezTo>
                <a:cubicBezTo>
                  <a:pt x="4075" y="341"/>
                  <a:pt x="4089" y="271"/>
                  <a:pt x="4118" y="231"/>
                </a:cubicBezTo>
                <a:cubicBezTo>
                  <a:pt x="4146" y="192"/>
                  <a:pt x="4195" y="172"/>
                  <a:pt x="4265" y="172"/>
                </a:cubicBezTo>
                <a:cubicBezTo>
                  <a:pt x="4327" y="172"/>
                  <a:pt x="4373" y="188"/>
                  <a:pt x="4402" y="220"/>
                </a:cubicBezTo>
                <a:cubicBezTo>
                  <a:pt x="4432" y="251"/>
                  <a:pt x="4447" y="301"/>
                  <a:pt x="4447" y="369"/>
                </a:cubicBezTo>
                <a:lnTo>
                  <a:pt x="4447" y="378"/>
                </a:lnTo>
                <a:lnTo>
                  <a:pt x="4309" y="378"/>
                </a:lnTo>
                <a:lnTo>
                  <a:pt x="4309" y="363"/>
                </a:lnTo>
                <a:cubicBezTo>
                  <a:pt x="4309" y="333"/>
                  <a:pt x="4306" y="311"/>
                  <a:pt x="4299" y="298"/>
                </a:cubicBezTo>
                <a:cubicBezTo>
                  <a:pt x="4293" y="285"/>
                  <a:pt x="4281" y="278"/>
                  <a:pt x="4266" y="278"/>
                </a:cubicBezTo>
                <a:cubicBezTo>
                  <a:pt x="4248" y="278"/>
                  <a:pt x="4235" y="287"/>
                  <a:pt x="4229" y="304"/>
                </a:cubicBezTo>
                <a:cubicBezTo>
                  <a:pt x="4223" y="322"/>
                  <a:pt x="4220" y="367"/>
                  <a:pt x="4220" y="441"/>
                </a:cubicBezTo>
                <a:cubicBezTo>
                  <a:pt x="4220" y="512"/>
                  <a:pt x="4223" y="557"/>
                  <a:pt x="4229" y="576"/>
                </a:cubicBezTo>
                <a:cubicBezTo>
                  <a:pt x="4235" y="595"/>
                  <a:pt x="4247" y="605"/>
                  <a:pt x="4265" y="605"/>
                </a:cubicBezTo>
                <a:cubicBezTo>
                  <a:pt x="4280" y="605"/>
                  <a:pt x="4291" y="598"/>
                  <a:pt x="4298" y="584"/>
                </a:cubicBezTo>
                <a:cubicBezTo>
                  <a:pt x="4305" y="571"/>
                  <a:pt x="4308" y="549"/>
                  <a:pt x="4308" y="519"/>
                </a:cubicBezTo>
                <a:cubicBezTo>
                  <a:pt x="4308" y="517"/>
                  <a:pt x="4308" y="513"/>
                  <a:pt x="4308" y="508"/>
                </a:cubicBezTo>
                <a:cubicBezTo>
                  <a:pt x="4307" y="502"/>
                  <a:pt x="4307" y="498"/>
                  <a:pt x="4307" y="495"/>
                </a:cubicBezTo>
                <a:close/>
                <a:moveTo>
                  <a:pt x="4533" y="696"/>
                </a:moveTo>
                <a:lnTo>
                  <a:pt x="4533" y="16"/>
                </a:lnTo>
                <a:lnTo>
                  <a:pt x="4675" y="16"/>
                </a:lnTo>
                <a:lnTo>
                  <a:pt x="4675" y="240"/>
                </a:lnTo>
                <a:cubicBezTo>
                  <a:pt x="4687" y="218"/>
                  <a:pt x="4702" y="202"/>
                  <a:pt x="4721" y="191"/>
                </a:cubicBezTo>
                <a:cubicBezTo>
                  <a:pt x="4740" y="181"/>
                  <a:pt x="4763" y="175"/>
                  <a:pt x="4789" y="175"/>
                </a:cubicBezTo>
                <a:cubicBezTo>
                  <a:pt x="4829" y="175"/>
                  <a:pt x="4858" y="188"/>
                  <a:pt x="4876" y="215"/>
                </a:cubicBezTo>
                <a:cubicBezTo>
                  <a:pt x="4894" y="241"/>
                  <a:pt x="4903" y="283"/>
                  <a:pt x="4903" y="340"/>
                </a:cubicBezTo>
                <a:lnTo>
                  <a:pt x="4903" y="696"/>
                </a:lnTo>
                <a:lnTo>
                  <a:pt x="4761" y="696"/>
                </a:lnTo>
                <a:lnTo>
                  <a:pt x="4761" y="381"/>
                </a:lnTo>
                <a:cubicBezTo>
                  <a:pt x="4761" y="340"/>
                  <a:pt x="4759" y="314"/>
                  <a:pt x="4753" y="304"/>
                </a:cubicBezTo>
                <a:cubicBezTo>
                  <a:pt x="4748" y="294"/>
                  <a:pt x="4739" y="289"/>
                  <a:pt x="4725" y="289"/>
                </a:cubicBezTo>
                <a:cubicBezTo>
                  <a:pt x="4709" y="289"/>
                  <a:pt x="4697" y="297"/>
                  <a:pt x="4688" y="312"/>
                </a:cubicBezTo>
                <a:cubicBezTo>
                  <a:pt x="4679" y="328"/>
                  <a:pt x="4675" y="349"/>
                  <a:pt x="4675" y="377"/>
                </a:cubicBezTo>
                <a:lnTo>
                  <a:pt x="4675" y="696"/>
                </a:lnTo>
                <a:lnTo>
                  <a:pt x="4533" y="696"/>
                </a:lnTo>
                <a:close/>
                <a:moveTo>
                  <a:pt x="4993" y="696"/>
                </a:moveTo>
                <a:lnTo>
                  <a:pt x="4993" y="185"/>
                </a:lnTo>
                <a:lnTo>
                  <a:pt x="5127" y="185"/>
                </a:lnTo>
                <a:lnTo>
                  <a:pt x="5127" y="246"/>
                </a:lnTo>
                <a:cubicBezTo>
                  <a:pt x="5142" y="222"/>
                  <a:pt x="5160" y="204"/>
                  <a:pt x="5180" y="192"/>
                </a:cubicBezTo>
                <a:cubicBezTo>
                  <a:pt x="5200" y="181"/>
                  <a:pt x="5224" y="175"/>
                  <a:pt x="5250" y="175"/>
                </a:cubicBezTo>
                <a:cubicBezTo>
                  <a:pt x="5290" y="175"/>
                  <a:pt x="5319" y="188"/>
                  <a:pt x="5337" y="215"/>
                </a:cubicBezTo>
                <a:cubicBezTo>
                  <a:pt x="5355" y="241"/>
                  <a:pt x="5364" y="283"/>
                  <a:pt x="5364" y="340"/>
                </a:cubicBezTo>
                <a:lnTo>
                  <a:pt x="5364" y="696"/>
                </a:lnTo>
                <a:lnTo>
                  <a:pt x="5222" y="696"/>
                </a:lnTo>
                <a:lnTo>
                  <a:pt x="5222" y="381"/>
                </a:lnTo>
                <a:cubicBezTo>
                  <a:pt x="5222" y="340"/>
                  <a:pt x="5220" y="314"/>
                  <a:pt x="5214" y="304"/>
                </a:cubicBezTo>
                <a:cubicBezTo>
                  <a:pt x="5209" y="294"/>
                  <a:pt x="5200" y="289"/>
                  <a:pt x="5186" y="289"/>
                </a:cubicBezTo>
                <a:cubicBezTo>
                  <a:pt x="5170" y="289"/>
                  <a:pt x="5158" y="297"/>
                  <a:pt x="5149" y="312"/>
                </a:cubicBezTo>
                <a:cubicBezTo>
                  <a:pt x="5140" y="328"/>
                  <a:pt x="5136" y="349"/>
                  <a:pt x="5136" y="377"/>
                </a:cubicBezTo>
                <a:lnTo>
                  <a:pt x="5136" y="696"/>
                </a:lnTo>
                <a:lnTo>
                  <a:pt x="4993" y="696"/>
                </a:lnTo>
                <a:close/>
                <a:moveTo>
                  <a:pt x="5591" y="441"/>
                </a:moveTo>
                <a:cubicBezTo>
                  <a:pt x="5591" y="513"/>
                  <a:pt x="5594" y="558"/>
                  <a:pt x="5600" y="576"/>
                </a:cubicBezTo>
                <a:cubicBezTo>
                  <a:pt x="5606" y="594"/>
                  <a:pt x="5618" y="603"/>
                  <a:pt x="5636" y="603"/>
                </a:cubicBezTo>
                <a:cubicBezTo>
                  <a:pt x="5653" y="603"/>
                  <a:pt x="5665" y="594"/>
                  <a:pt x="5671" y="577"/>
                </a:cubicBezTo>
                <a:cubicBezTo>
                  <a:pt x="5678" y="560"/>
                  <a:pt x="5681" y="514"/>
                  <a:pt x="5681" y="441"/>
                </a:cubicBezTo>
                <a:cubicBezTo>
                  <a:pt x="5681" y="368"/>
                  <a:pt x="5678" y="322"/>
                  <a:pt x="5671" y="305"/>
                </a:cubicBezTo>
                <a:cubicBezTo>
                  <a:pt x="5665" y="287"/>
                  <a:pt x="5653" y="278"/>
                  <a:pt x="5636" y="278"/>
                </a:cubicBezTo>
                <a:cubicBezTo>
                  <a:pt x="5618" y="278"/>
                  <a:pt x="5606" y="288"/>
                  <a:pt x="5600" y="306"/>
                </a:cubicBezTo>
                <a:cubicBezTo>
                  <a:pt x="5594" y="324"/>
                  <a:pt x="5591" y="369"/>
                  <a:pt x="5591" y="441"/>
                </a:cubicBezTo>
                <a:close/>
                <a:moveTo>
                  <a:pt x="5446" y="441"/>
                </a:moveTo>
                <a:cubicBezTo>
                  <a:pt x="5446" y="341"/>
                  <a:pt x="5460" y="272"/>
                  <a:pt x="5489" y="232"/>
                </a:cubicBezTo>
                <a:cubicBezTo>
                  <a:pt x="5517" y="192"/>
                  <a:pt x="5566" y="172"/>
                  <a:pt x="5636" y="172"/>
                </a:cubicBezTo>
                <a:cubicBezTo>
                  <a:pt x="5705" y="172"/>
                  <a:pt x="5754" y="192"/>
                  <a:pt x="5783" y="231"/>
                </a:cubicBezTo>
                <a:cubicBezTo>
                  <a:pt x="5811" y="271"/>
                  <a:pt x="5826" y="341"/>
                  <a:pt x="5826" y="441"/>
                </a:cubicBezTo>
                <a:cubicBezTo>
                  <a:pt x="5826" y="540"/>
                  <a:pt x="5811" y="610"/>
                  <a:pt x="5783" y="650"/>
                </a:cubicBezTo>
                <a:cubicBezTo>
                  <a:pt x="5754" y="690"/>
                  <a:pt x="5705" y="710"/>
                  <a:pt x="5636" y="710"/>
                </a:cubicBezTo>
                <a:cubicBezTo>
                  <a:pt x="5566" y="710"/>
                  <a:pt x="5517" y="690"/>
                  <a:pt x="5489" y="650"/>
                </a:cubicBezTo>
                <a:cubicBezTo>
                  <a:pt x="5460" y="611"/>
                  <a:pt x="5446" y="541"/>
                  <a:pt x="5446" y="441"/>
                </a:cubicBezTo>
                <a:close/>
                <a:moveTo>
                  <a:pt x="6051" y="696"/>
                </a:moveTo>
                <a:lnTo>
                  <a:pt x="5909" y="696"/>
                </a:lnTo>
                <a:lnTo>
                  <a:pt x="5909" y="16"/>
                </a:lnTo>
                <a:lnTo>
                  <a:pt x="6051" y="16"/>
                </a:lnTo>
                <a:lnTo>
                  <a:pt x="6051" y="696"/>
                </a:lnTo>
                <a:close/>
                <a:moveTo>
                  <a:pt x="6279" y="441"/>
                </a:moveTo>
                <a:cubicBezTo>
                  <a:pt x="6279" y="513"/>
                  <a:pt x="6282" y="558"/>
                  <a:pt x="6288" y="576"/>
                </a:cubicBezTo>
                <a:cubicBezTo>
                  <a:pt x="6295" y="594"/>
                  <a:pt x="6307" y="603"/>
                  <a:pt x="6324" y="603"/>
                </a:cubicBezTo>
                <a:cubicBezTo>
                  <a:pt x="6342" y="603"/>
                  <a:pt x="6353" y="594"/>
                  <a:pt x="6360" y="577"/>
                </a:cubicBezTo>
                <a:cubicBezTo>
                  <a:pt x="6366" y="560"/>
                  <a:pt x="6369" y="514"/>
                  <a:pt x="6369" y="441"/>
                </a:cubicBezTo>
                <a:cubicBezTo>
                  <a:pt x="6369" y="368"/>
                  <a:pt x="6366" y="322"/>
                  <a:pt x="6360" y="305"/>
                </a:cubicBezTo>
                <a:cubicBezTo>
                  <a:pt x="6353" y="287"/>
                  <a:pt x="6342" y="278"/>
                  <a:pt x="6324" y="278"/>
                </a:cubicBezTo>
                <a:cubicBezTo>
                  <a:pt x="6307" y="278"/>
                  <a:pt x="6295" y="288"/>
                  <a:pt x="6288" y="306"/>
                </a:cubicBezTo>
                <a:cubicBezTo>
                  <a:pt x="6282" y="324"/>
                  <a:pt x="6279" y="369"/>
                  <a:pt x="6279" y="441"/>
                </a:cubicBezTo>
                <a:close/>
                <a:moveTo>
                  <a:pt x="6134" y="441"/>
                </a:moveTo>
                <a:cubicBezTo>
                  <a:pt x="6134" y="341"/>
                  <a:pt x="6148" y="272"/>
                  <a:pt x="6177" y="232"/>
                </a:cubicBezTo>
                <a:cubicBezTo>
                  <a:pt x="6206" y="192"/>
                  <a:pt x="6255" y="172"/>
                  <a:pt x="6324" y="172"/>
                </a:cubicBezTo>
                <a:cubicBezTo>
                  <a:pt x="6394" y="172"/>
                  <a:pt x="6442" y="192"/>
                  <a:pt x="6471" y="231"/>
                </a:cubicBezTo>
                <a:cubicBezTo>
                  <a:pt x="6500" y="271"/>
                  <a:pt x="6514" y="341"/>
                  <a:pt x="6514" y="441"/>
                </a:cubicBezTo>
                <a:cubicBezTo>
                  <a:pt x="6514" y="540"/>
                  <a:pt x="6500" y="610"/>
                  <a:pt x="6471" y="650"/>
                </a:cubicBezTo>
                <a:cubicBezTo>
                  <a:pt x="6442" y="690"/>
                  <a:pt x="6394" y="710"/>
                  <a:pt x="6324" y="710"/>
                </a:cubicBezTo>
                <a:cubicBezTo>
                  <a:pt x="6254" y="710"/>
                  <a:pt x="6205" y="690"/>
                  <a:pt x="6177" y="650"/>
                </a:cubicBezTo>
                <a:cubicBezTo>
                  <a:pt x="6148" y="611"/>
                  <a:pt x="6134" y="541"/>
                  <a:pt x="6134" y="441"/>
                </a:cubicBezTo>
                <a:close/>
                <a:moveTo>
                  <a:pt x="6727" y="373"/>
                </a:moveTo>
                <a:lnTo>
                  <a:pt x="6727" y="410"/>
                </a:lnTo>
                <a:cubicBezTo>
                  <a:pt x="6727" y="477"/>
                  <a:pt x="6730" y="520"/>
                  <a:pt x="6737" y="538"/>
                </a:cubicBezTo>
                <a:cubicBezTo>
                  <a:pt x="6743" y="556"/>
                  <a:pt x="6754" y="565"/>
                  <a:pt x="6771" y="565"/>
                </a:cubicBezTo>
                <a:cubicBezTo>
                  <a:pt x="6788" y="565"/>
                  <a:pt x="6799" y="557"/>
                  <a:pt x="6806" y="541"/>
                </a:cubicBezTo>
                <a:cubicBezTo>
                  <a:pt x="6813" y="525"/>
                  <a:pt x="6816" y="491"/>
                  <a:pt x="6816" y="439"/>
                </a:cubicBezTo>
                <a:lnTo>
                  <a:pt x="6816" y="418"/>
                </a:lnTo>
                <a:cubicBezTo>
                  <a:pt x="6816" y="363"/>
                  <a:pt x="6813" y="328"/>
                  <a:pt x="6806" y="314"/>
                </a:cubicBezTo>
                <a:cubicBezTo>
                  <a:pt x="6800" y="299"/>
                  <a:pt x="6789" y="292"/>
                  <a:pt x="6772" y="292"/>
                </a:cubicBezTo>
                <a:cubicBezTo>
                  <a:pt x="6757" y="292"/>
                  <a:pt x="6745" y="298"/>
                  <a:pt x="6738" y="311"/>
                </a:cubicBezTo>
                <a:cubicBezTo>
                  <a:pt x="6731" y="324"/>
                  <a:pt x="6727" y="345"/>
                  <a:pt x="6727" y="373"/>
                </a:cubicBezTo>
                <a:close/>
                <a:moveTo>
                  <a:pt x="6959" y="185"/>
                </a:moveTo>
                <a:lnTo>
                  <a:pt x="6959" y="643"/>
                </a:lnTo>
                <a:cubicBezTo>
                  <a:pt x="6959" y="689"/>
                  <a:pt x="6956" y="724"/>
                  <a:pt x="6951" y="747"/>
                </a:cubicBezTo>
                <a:cubicBezTo>
                  <a:pt x="6946" y="769"/>
                  <a:pt x="6938" y="788"/>
                  <a:pt x="6926" y="804"/>
                </a:cubicBezTo>
                <a:cubicBezTo>
                  <a:pt x="6910" y="825"/>
                  <a:pt x="6888" y="841"/>
                  <a:pt x="6860" y="852"/>
                </a:cubicBezTo>
                <a:cubicBezTo>
                  <a:pt x="6833" y="862"/>
                  <a:pt x="6799" y="868"/>
                  <a:pt x="6761" y="868"/>
                </a:cubicBezTo>
                <a:cubicBezTo>
                  <a:pt x="6701" y="868"/>
                  <a:pt x="6656" y="856"/>
                  <a:pt x="6627" y="831"/>
                </a:cubicBezTo>
                <a:cubicBezTo>
                  <a:pt x="6598" y="807"/>
                  <a:pt x="6584" y="769"/>
                  <a:pt x="6584" y="719"/>
                </a:cubicBezTo>
                <a:lnTo>
                  <a:pt x="6725" y="719"/>
                </a:lnTo>
                <a:cubicBezTo>
                  <a:pt x="6725" y="738"/>
                  <a:pt x="6728" y="752"/>
                  <a:pt x="6735" y="761"/>
                </a:cubicBezTo>
                <a:cubicBezTo>
                  <a:pt x="6742" y="769"/>
                  <a:pt x="6753" y="774"/>
                  <a:pt x="6767" y="774"/>
                </a:cubicBezTo>
                <a:cubicBezTo>
                  <a:pt x="6786" y="774"/>
                  <a:pt x="6798" y="768"/>
                  <a:pt x="6805" y="756"/>
                </a:cubicBezTo>
                <a:cubicBezTo>
                  <a:pt x="6812" y="745"/>
                  <a:pt x="6816" y="722"/>
                  <a:pt x="6816" y="688"/>
                </a:cubicBezTo>
                <a:lnTo>
                  <a:pt x="6816" y="628"/>
                </a:lnTo>
                <a:cubicBezTo>
                  <a:pt x="6797" y="645"/>
                  <a:pt x="6779" y="658"/>
                  <a:pt x="6762" y="665"/>
                </a:cubicBezTo>
                <a:cubicBezTo>
                  <a:pt x="6745" y="673"/>
                  <a:pt x="6728" y="677"/>
                  <a:pt x="6710" y="677"/>
                </a:cubicBezTo>
                <a:cubicBezTo>
                  <a:pt x="6686" y="677"/>
                  <a:pt x="6664" y="670"/>
                  <a:pt x="6645" y="657"/>
                </a:cubicBezTo>
                <a:cubicBezTo>
                  <a:pt x="6625" y="644"/>
                  <a:pt x="6611" y="624"/>
                  <a:pt x="6600" y="599"/>
                </a:cubicBezTo>
                <a:cubicBezTo>
                  <a:pt x="6594" y="586"/>
                  <a:pt x="6590" y="567"/>
                  <a:pt x="6587" y="542"/>
                </a:cubicBezTo>
                <a:cubicBezTo>
                  <a:pt x="6585" y="517"/>
                  <a:pt x="6584" y="485"/>
                  <a:pt x="6584" y="446"/>
                </a:cubicBezTo>
                <a:cubicBezTo>
                  <a:pt x="6584" y="408"/>
                  <a:pt x="6584" y="374"/>
                  <a:pt x="6586" y="344"/>
                </a:cubicBezTo>
                <a:cubicBezTo>
                  <a:pt x="6588" y="314"/>
                  <a:pt x="6591" y="290"/>
                  <a:pt x="6594" y="272"/>
                </a:cubicBezTo>
                <a:cubicBezTo>
                  <a:pt x="6600" y="243"/>
                  <a:pt x="6613" y="220"/>
                  <a:pt x="6635" y="201"/>
                </a:cubicBezTo>
                <a:cubicBezTo>
                  <a:pt x="6656" y="183"/>
                  <a:pt x="6680" y="173"/>
                  <a:pt x="6708" y="173"/>
                </a:cubicBezTo>
                <a:cubicBezTo>
                  <a:pt x="6731" y="173"/>
                  <a:pt x="6752" y="179"/>
                  <a:pt x="6771" y="190"/>
                </a:cubicBezTo>
                <a:cubicBezTo>
                  <a:pt x="6791" y="201"/>
                  <a:pt x="6810" y="219"/>
                  <a:pt x="6829" y="242"/>
                </a:cubicBezTo>
                <a:lnTo>
                  <a:pt x="6829" y="185"/>
                </a:lnTo>
                <a:lnTo>
                  <a:pt x="6959" y="185"/>
                </a:lnTo>
                <a:close/>
                <a:moveTo>
                  <a:pt x="7017" y="185"/>
                </a:moveTo>
                <a:lnTo>
                  <a:pt x="7158" y="185"/>
                </a:lnTo>
                <a:lnTo>
                  <a:pt x="7208" y="514"/>
                </a:lnTo>
                <a:lnTo>
                  <a:pt x="7258" y="185"/>
                </a:lnTo>
                <a:lnTo>
                  <a:pt x="7399" y="185"/>
                </a:lnTo>
                <a:lnTo>
                  <a:pt x="7298" y="655"/>
                </a:lnTo>
                <a:cubicBezTo>
                  <a:pt x="7278" y="745"/>
                  <a:pt x="7256" y="803"/>
                  <a:pt x="7232" y="829"/>
                </a:cubicBezTo>
                <a:cubicBezTo>
                  <a:pt x="7208" y="855"/>
                  <a:pt x="7170" y="868"/>
                  <a:pt x="7117" y="868"/>
                </a:cubicBezTo>
                <a:cubicBezTo>
                  <a:pt x="7109" y="868"/>
                  <a:pt x="7101" y="867"/>
                  <a:pt x="7091" y="867"/>
                </a:cubicBezTo>
                <a:cubicBezTo>
                  <a:pt x="7082" y="866"/>
                  <a:pt x="7071" y="864"/>
                  <a:pt x="7058" y="863"/>
                </a:cubicBezTo>
                <a:lnTo>
                  <a:pt x="7058" y="756"/>
                </a:lnTo>
                <a:cubicBezTo>
                  <a:pt x="7059" y="756"/>
                  <a:pt x="7060" y="756"/>
                  <a:pt x="7061" y="756"/>
                </a:cubicBezTo>
                <a:cubicBezTo>
                  <a:pt x="7071" y="757"/>
                  <a:pt x="7078" y="758"/>
                  <a:pt x="7083" y="758"/>
                </a:cubicBezTo>
                <a:cubicBezTo>
                  <a:pt x="7099" y="758"/>
                  <a:pt x="7111" y="755"/>
                  <a:pt x="7119" y="749"/>
                </a:cubicBezTo>
                <a:cubicBezTo>
                  <a:pt x="7126" y="742"/>
                  <a:pt x="7130" y="733"/>
                  <a:pt x="7130" y="720"/>
                </a:cubicBezTo>
                <a:cubicBezTo>
                  <a:pt x="7130" y="713"/>
                  <a:pt x="7127" y="695"/>
                  <a:pt x="7122" y="668"/>
                </a:cubicBezTo>
                <a:cubicBezTo>
                  <a:pt x="7119" y="659"/>
                  <a:pt x="7118" y="651"/>
                  <a:pt x="7117" y="646"/>
                </a:cubicBezTo>
                <a:lnTo>
                  <a:pt x="7017" y="185"/>
                </a:lnTo>
                <a:close/>
                <a:moveTo>
                  <a:pt x="7937" y="5"/>
                </a:moveTo>
                <a:lnTo>
                  <a:pt x="7937" y="909"/>
                </a:lnTo>
                <a:lnTo>
                  <a:pt x="7813" y="909"/>
                </a:lnTo>
                <a:lnTo>
                  <a:pt x="7813" y="5"/>
                </a:lnTo>
                <a:lnTo>
                  <a:pt x="7937" y="5"/>
                </a:lnTo>
                <a:close/>
                <a:moveTo>
                  <a:pt x="8377" y="466"/>
                </a:moveTo>
                <a:lnTo>
                  <a:pt x="8523" y="466"/>
                </a:lnTo>
                <a:lnTo>
                  <a:pt x="8523" y="485"/>
                </a:lnTo>
                <a:cubicBezTo>
                  <a:pt x="8523" y="523"/>
                  <a:pt x="8527" y="549"/>
                  <a:pt x="8536" y="565"/>
                </a:cubicBezTo>
                <a:cubicBezTo>
                  <a:pt x="8545" y="580"/>
                  <a:pt x="8560" y="588"/>
                  <a:pt x="8581" y="588"/>
                </a:cubicBezTo>
                <a:cubicBezTo>
                  <a:pt x="8598" y="588"/>
                  <a:pt x="8611" y="582"/>
                  <a:pt x="8620" y="570"/>
                </a:cubicBezTo>
                <a:cubicBezTo>
                  <a:pt x="8630" y="558"/>
                  <a:pt x="8635" y="543"/>
                  <a:pt x="8635" y="523"/>
                </a:cubicBezTo>
                <a:cubicBezTo>
                  <a:pt x="8635" y="490"/>
                  <a:pt x="8611" y="458"/>
                  <a:pt x="8564" y="428"/>
                </a:cubicBezTo>
                <a:cubicBezTo>
                  <a:pt x="8557" y="422"/>
                  <a:pt x="8551" y="418"/>
                  <a:pt x="8547" y="416"/>
                </a:cubicBezTo>
                <a:lnTo>
                  <a:pt x="8539" y="411"/>
                </a:lnTo>
                <a:cubicBezTo>
                  <a:pt x="8475" y="368"/>
                  <a:pt x="8436" y="335"/>
                  <a:pt x="8420" y="314"/>
                </a:cubicBezTo>
                <a:cubicBezTo>
                  <a:pt x="8409" y="297"/>
                  <a:pt x="8400" y="279"/>
                  <a:pt x="8394" y="258"/>
                </a:cubicBezTo>
                <a:cubicBezTo>
                  <a:pt x="8389" y="237"/>
                  <a:pt x="8386" y="215"/>
                  <a:pt x="8386" y="190"/>
                </a:cubicBezTo>
                <a:cubicBezTo>
                  <a:pt x="8386" y="131"/>
                  <a:pt x="8403" y="84"/>
                  <a:pt x="8437" y="51"/>
                </a:cubicBezTo>
                <a:cubicBezTo>
                  <a:pt x="8472" y="17"/>
                  <a:pt x="8519" y="0"/>
                  <a:pt x="8579" y="0"/>
                </a:cubicBezTo>
                <a:cubicBezTo>
                  <a:pt x="8645" y="0"/>
                  <a:pt x="8695" y="16"/>
                  <a:pt x="8730" y="50"/>
                </a:cubicBezTo>
                <a:cubicBezTo>
                  <a:pt x="8764" y="83"/>
                  <a:pt x="8782" y="131"/>
                  <a:pt x="8782" y="194"/>
                </a:cubicBezTo>
                <a:cubicBezTo>
                  <a:pt x="8782" y="196"/>
                  <a:pt x="8781" y="200"/>
                  <a:pt x="8781" y="205"/>
                </a:cubicBezTo>
                <a:cubicBezTo>
                  <a:pt x="8781" y="210"/>
                  <a:pt x="8781" y="213"/>
                  <a:pt x="8781" y="216"/>
                </a:cubicBezTo>
                <a:lnTo>
                  <a:pt x="8638" y="216"/>
                </a:lnTo>
                <a:lnTo>
                  <a:pt x="8638" y="207"/>
                </a:lnTo>
                <a:cubicBezTo>
                  <a:pt x="8638" y="178"/>
                  <a:pt x="8633" y="155"/>
                  <a:pt x="8624" y="140"/>
                </a:cubicBezTo>
                <a:cubicBezTo>
                  <a:pt x="8615" y="125"/>
                  <a:pt x="8601" y="117"/>
                  <a:pt x="8584" y="117"/>
                </a:cubicBezTo>
                <a:cubicBezTo>
                  <a:pt x="8569" y="117"/>
                  <a:pt x="8557" y="123"/>
                  <a:pt x="8548" y="133"/>
                </a:cubicBezTo>
                <a:cubicBezTo>
                  <a:pt x="8538" y="144"/>
                  <a:pt x="8534" y="158"/>
                  <a:pt x="8534" y="176"/>
                </a:cubicBezTo>
                <a:cubicBezTo>
                  <a:pt x="8534" y="205"/>
                  <a:pt x="8560" y="235"/>
                  <a:pt x="8611" y="268"/>
                </a:cubicBezTo>
                <a:cubicBezTo>
                  <a:pt x="8621" y="274"/>
                  <a:pt x="8628" y="278"/>
                  <a:pt x="8633" y="282"/>
                </a:cubicBezTo>
                <a:cubicBezTo>
                  <a:pt x="8637" y="284"/>
                  <a:pt x="8643" y="288"/>
                  <a:pt x="8650" y="293"/>
                </a:cubicBezTo>
                <a:cubicBezTo>
                  <a:pt x="8706" y="328"/>
                  <a:pt x="8741" y="358"/>
                  <a:pt x="8757" y="382"/>
                </a:cubicBezTo>
                <a:cubicBezTo>
                  <a:pt x="8767" y="398"/>
                  <a:pt x="8774" y="415"/>
                  <a:pt x="8779" y="435"/>
                </a:cubicBezTo>
                <a:cubicBezTo>
                  <a:pt x="8784" y="455"/>
                  <a:pt x="8787" y="477"/>
                  <a:pt x="8787" y="500"/>
                </a:cubicBezTo>
                <a:cubicBezTo>
                  <a:pt x="8787" y="568"/>
                  <a:pt x="8769" y="620"/>
                  <a:pt x="8734" y="657"/>
                </a:cubicBezTo>
                <a:cubicBezTo>
                  <a:pt x="8699" y="694"/>
                  <a:pt x="8648" y="712"/>
                  <a:pt x="8583" y="712"/>
                </a:cubicBezTo>
                <a:cubicBezTo>
                  <a:pt x="8514" y="712"/>
                  <a:pt x="8462" y="695"/>
                  <a:pt x="8427" y="660"/>
                </a:cubicBezTo>
                <a:cubicBezTo>
                  <a:pt x="8393" y="624"/>
                  <a:pt x="8376" y="572"/>
                  <a:pt x="8376" y="503"/>
                </a:cubicBezTo>
                <a:cubicBezTo>
                  <a:pt x="8376" y="498"/>
                  <a:pt x="8376" y="494"/>
                  <a:pt x="8376" y="489"/>
                </a:cubicBezTo>
                <a:cubicBezTo>
                  <a:pt x="8376" y="484"/>
                  <a:pt x="8376" y="476"/>
                  <a:pt x="8377" y="466"/>
                </a:cubicBezTo>
                <a:close/>
                <a:moveTo>
                  <a:pt x="9084" y="495"/>
                </a:moveTo>
                <a:lnTo>
                  <a:pt x="9225" y="495"/>
                </a:lnTo>
                <a:cubicBezTo>
                  <a:pt x="9225" y="498"/>
                  <a:pt x="9225" y="501"/>
                  <a:pt x="9225" y="506"/>
                </a:cubicBezTo>
                <a:cubicBezTo>
                  <a:pt x="9225" y="510"/>
                  <a:pt x="9225" y="513"/>
                  <a:pt x="9225" y="515"/>
                </a:cubicBezTo>
                <a:cubicBezTo>
                  <a:pt x="9225" y="580"/>
                  <a:pt x="9210" y="629"/>
                  <a:pt x="9180" y="661"/>
                </a:cubicBezTo>
                <a:cubicBezTo>
                  <a:pt x="9150" y="694"/>
                  <a:pt x="9104" y="710"/>
                  <a:pt x="9042" y="710"/>
                </a:cubicBezTo>
                <a:cubicBezTo>
                  <a:pt x="8972" y="710"/>
                  <a:pt x="8923" y="690"/>
                  <a:pt x="8895" y="650"/>
                </a:cubicBezTo>
                <a:cubicBezTo>
                  <a:pt x="8866" y="611"/>
                  <a:pt x="8852" y="541"/>
                  <a:pt x="8852" y="441"/>
                </a:cubicBezTo>
                <a:cubicBezTo>
                  <a:pt x="8852" y="341"/>
                  <a:pt x="8866" y="271"/>
                  <a:pt x="8895" y="231"/>
                </a:cubicBezTo>
                <a:cubicBezTo>
                  <a:pt x="8923" y="192"/>
                  <a:pt x="8972" y="172"/>
                  <a:pt x="9042" y="172"/>
                </a:cubicBezTo>
                <a:cubicBezTo>
                  <a:pt x="9104" y="172"/>
                  <a:pt x="9150" y="188"/>
                  <a:pt x="9179" y="220"/>
                </a:cubicBezTo>
                <a:cubicBezTo>
                  <a:pt x="9209" y="251"/>
                  <a:pt x="9224" y="301"/>
                  <a:pt x="9224" y="369"/>
                </a:cubicBezTo>
                <a:lnTo>
                  <a:pt x="9224" y="378"/>
                </a:lnTo>
                <a:lnTo>
                  <a:pt x="9086" y="378"/>
                </a:lnTo>
                <a:lnTo>
                  <a:pt x="9086" y="363"/>
                </a:lnTo>
                <a:cubicBezTo>
                  <a:pt x="9086" y="333"/>
                  <a:pt x="9083" y="311"/>
                  <a:pt x="9076" y="298"/>
                </a:cubicBezTo>
                <a:cubicBezTo>
                  <a:pt x="9070" y="285"/>
                  <a:pt x="9058" y="278"/>
                  <a:pt x="9043" y="278"/>
                </a:cubicBezTo>
                <a:cubicBezTo>
                  <a:pt x="9025" y="278"/>
                  <a:pt x="9012" y="287"/>
                  <a:pt x="9006" y="304"/>
                </a:cubicBezTo>
                <a:cubicBezTo>
                  <a:pt x="9000" y="322"/>
                  <a:pt x="8997" y="367"/>
                  <a:pt x="8997" y="441"/>
                </a:cubicBezTo>
                <a:cubicBezTo>
                  <a:pt x="8997" y="512"/>
                  <a:pt x="9000" y="557"/>
                  <a:pt x="9006" y="576"/>
                </a:cubicBezTo>
                <a:cubicBezTo>
                  <a:pt x="9012" y="595"/>
                  <a:pt x="9024" y="605"/>
                  <a:pt x="9042" y="605"/>
                </a:cubicBezTo>
                <a:cubicBezTo>
                  <a:pt x="9057" y="605"/>
                  <a:pt x="9068" y="598"/>
                  <a:pt x="9075" y="584"/>
                </a:cubicBezTo>
                <a:cubicBezTo>
                  <a:pt x="9082" y="571"/>
                  <a:pt x="9085" y="549"/>
                  <a:pt x="9085" y="519"/>
                </a:cubicBezTo>
                <a:cubicBezTo>
                  <a:pt x="9085" y="517"/>
                  <a:pt x="9085" y="513"/>
                  <a:pt x="9085" y="508"/>
                </a:cubicBezTo>
                <a:cubicBezTo>
                  <a:pt x="9085" y="502"/>
                  <a:pt x="9084" y="498"/>
                  <a:pt x="9084" y="495"/>
                </a:cubicBezTo>
                <a:close/>
                <a:moveTo>
                  <a:pt x="9312" y="135"/>
                </a:moveTo>
                <a:lnTo>
                  <a:pt x="9312" y="11"/>
                </a:lnTo>
                <a:lnTo>
                  <a:pt x="9454" y="11"/>
                </a:lnTo>
                <a:lnTo>
                  <a:pt x="9454" y="135"/>
                </a:lnTo>
                <a:lnTo>
                  <a:pt x="9312" y="135"/>
                </a:lnTo>
                <a:close/>
                <a:moveTo>
                  <a:pt x="9312" y="696"/>
                </a:moveTo>
                <a:lnTo>
                  <a:pt x="9312" y="185"/>
                </a:lnTo>
                <a:lnTo>
                  <a:pt x="9454" y="185"/>
                </a:lnTo>
                <a:lnTo>
                  <a:pt x="9454" y="696"/>
                </a:lnTo>
                <a:lnTo>
                  <a:pt x="9312" y="696"/>
                </a:lnTo>
                <a:close/>
                <a:moveTo>
                  <a:pt x="9779" y="517"/>
                </a:moveTo>
                <a:lnTo>
                  <a:pt x="9913" y="517"/>
                </a:lnTo>
                <a:lnTo>
                  <a:pt x="9913" y="530"/>
                </a:lnTo>
                <a:cubicBezTo>
                  <a:pt x="9913" y="590"/>
                  <a:pt x="9897" y="634"/>
                  <a:pt x="9866" y="664"/>
                </a:cubicBezTo>
                <a:cubicBezTo>
                  <a:pt x="9835" y="695"/>
                  <a:pt x="9788" y="710"/>
                  <a:pt x="9727" y="710"/>
                </a:cubicBezTo>
                <a:cubicBezTo>
                  <a:pt x="9695" y="710"/>
                  <a:pt x="9667" y="705"/>
                  <a:pt x="9642" y="696"/>
                </a:cubicBezTo>
                <a:cubicBezTo>
                  <a:pt x="9617" y="688"/>
                  <a:pt x="9597" y="675"/>
                  <a:pt x="9583" y="660"/>
                </a:cubicBezTo>
                <a:cubicBezTo>
                  <a:pt x="9567" y="642"/>
                  <a:pt x="9555" y="618"/>
                  <a:pt x="9549" y="588"/>
                </a:cubicBezTo>
                <a:cubicBezTo>
                  <a:pt x="9542" y="558"/>
                  <a:pt x="9539" y="511"/>
                  <a:pt x="9539" y="446"/>
                </a:cubicBezTo>
                <a:cubicBezTo>
                  <a:pt x="9539" y="374"/>
                  <a:pt x="9542" y="323"/>
                  <a:pt x="9549" y="295"/>
                </a:cubicBezTo>
                <a:cubicBezTo>
                  <a:pt x="9556" y="266"/>
                  <a:pt x="9568" y="243"/>
                  <a:pt x="9585" y="224"/>
                </a:cubicBezTo>
                <a:cubicBezTo>
                  <a:pt x="9601" y="207"/>
                  <a:pt x="9621" y="194"/>
                  <a:pt x="9646" y="185"/>
                </a:cubicBezTo>
                <a:cubicBezTo>
                  <a:pt x="9671" y="176"/>
                  <a:pt x="9700" y="172"/>
                  <a:pt x="9733" y="172"/>
                </a:cubicBezTo>
                <a:cubicBezTo>
                  <a:pt x="9766" y="172"/>
                  <a:pt x="9795" y="176"/>
                  <a:pt x="9820" y="186"/>
                </a:cubicBezTo>
                <a:cubicBezTo>
                  <a:pt x="9844" y="196"/>
                  <a:pt x="9864" y="210"/>
                  <a:pt x="9879" y="229"/>
                </a:cubicBezTo>
                <a:cubicBezTo>
                  <a:pt x="9892" y="244"/>
                  <a:pt x="9902" y="263"/>
                  <a:pt x="9907" y="286"/>
                </a:cubicBezTo>
                <a:cubicBezTo>
                  <a:pt x="9913" y="308"/>
                  <a:pt x="9916" y="345"/>
                  <a:pt x="9916" y="398"/>
                </a:cubicBezTo>
                <a:lnTo>
                  <a:pt x="9916" y="460"/>
                </a:lnTo>
                <a:lnTo>
                  <a:pt x="9683" y="460"/>
                </a:lnTo>
                <a:cubicBezTo>
                  <a:pt x="9683" y="462"/>
                  <a:pt x="9683" y="463"/>
                  <a:pt x="9683" y="466"/>
                </a:cubicBezTo>
                <a:cubicBezTo>
                  <a:pt x="9682" y="487"/>
                  <a:pt x="9681" y="502"/>
                  <a:pt x="9681" y="511"/>
                </a:cubicBezTo>
                <a:cubicBezTo>
                  <a:pt x="9681" y="547"/>
                  <a:pt x="9685" y="572"/>
                  <a:pt x="9693" y="586"/>
                </a:cubicBezTo>
                <a:cubicBezTo>
                  <a:pt x="9700" y="600"/>
                  <a:pt x="9713" y="607"/>
                  <a:pt x="9732" y="607"/>
                </a:cubicBezTo>
                <a:cubicBezTo>
                  <a:pt x="9748" y="607"/>
                  <a:pt x="9760" y="601"/>
                  <a:pt x="9769" y="590"/>
                </a:cubicBezTo>
                <a:cubicBezTo>
                  <a:pt x="9777" y="580"/>
                  <a:pt x="9781" y="563"/>
                  <a:pt x="9781" y="542"/>
                </a:cubicBezTo>
                <a:cubicBezTo>
                  <a:pt x="9781" y="537"/>
                  <a:pt x="9780" y="531"/>
                  <a:pt x="9780" y="521"/>
                </a:cubicBezTo>
                <a:cubicBezTo>
                  <a:pt x="9779" y="520"/>
                  <a:pt x="9779" y="518"/>
                  <a:pt x="9779" y="517"/>
                </a:cubicBezTo>
                <a:close/>
                <a:moveTo>
                  <a:pt x="9687" y="371"/>
                </a:moveTo>
                <a:lnTo>
                  <a:pt x="9783" y="371"/>
                </a:lnTo>
                <a:cubicBezTo>
                  <a:pt x="9783" y="371"/>
                  <a:pt x="9783" y="370"/>
                  <a:pt x="9783" y="369"/>
                </a:cubicBezTo>
                <a:cubicBezTo>
                  <a:pt x="9784" y="356"/>
                  <a:pt x="9785" y="347"/>
                  <a:pt x="9785" y="341"/>
                </a:cubicBezTo>
                <a:cubicBezTo>
                  <a:pt x="9785" y="317"/>
                  <a:pt x="9780" y="298"/>
                  <a:pt x="9772" y="286"/>
                </a:cubicBezTo>
                <a:cubicBezTo>
                  <a:pt x="9764" y="274"/>
                  <a:pt x="9752" y="268"/>
                  <a:pt x="9735" y="268"/>
                </a:cubicBezTo>
                <a:cubicBezTo>
                  <a:pt x="9717" y="268"/>
                  <a:pt x="9705" y="274"/>
                  <a:pt x="9697" y="286"/>
                </a:cubicBezTo>
                <a:cubicBezTo>
                  <a:pt x="9690" y="297"/>
                  <a:pt x="9686" y="317"/>
                  <a:pt x="9686" y="343"/>
                </a:cubicBezTo>
                <a:cubicBezTo>
                  <a:pt x="9686" y="351"/>
                  <a:pt x="9686" y="356"/>
                  <a:pt x="9686" y="360"/>
                </a:cubicBezTo>
                <a:cubicBezTo>
                  <a:pt x="9686" y="365"/>
                  <a:pt x="9687" y="368"/>
                  <a:pt x="9687" y="371"/>
                </a:cubicBezTo>
                <a:close/>
                <a:moveTo>
                  <a:pt x="10002" y="696"/>
                </a:moveTo>
                <a:lnTo>
                  <a:pt x="10002" y="185"/>
                </a:lnTo>
                <a:lnTo>
                  <a:pt x="10136" y="185"/>
                </a:lnTo>
                <a:lnTo>
                  <a:pt x="10136" y="246"/>
                </a:lnTo>
                <a:cubicBezTo>
                  <a:pt x="10152" y="222"/>
                  <a:pt x="10170" y="204"/>
                  <a:pt x="10190" y="192"/>
                </a:cubicBezTo>
                <a:cubicBezTo>
                  <a:pt x="10210" y="181"/>
                  <a:pt x="10233" y="175"/>
                  <a:pt x="10260" y="175"/>
                </a:cubicBezTo>
                <a:cubicBezTo>
                  <a:pt x="10300" y="175"/>
                  <a:pt x="10328" y="188"/>
                  <a:pt x="10347" y="215"/>
                </a:cubicBezTo>
                <a:cubicBezTo>
                  <a:pt x="10365" y="241"/>
                  <a:pt x="10374" y="283"/>
                  <a:pt x="10374" y="340"/>
                </a:cubicBezTo>
                <a:lnTo>
                  <a:pt x="10374" y="696"/>
                </a:lnTo>
                <a:lnTo>
                  <a:pt x="10232" y="696"/>
                </a:lnTo>
                <a:lnTo>
                  <a:pt x="10232" y="381"/>
                </a:lnTo>
                <a:cubicBezTo>
                  <a:pt x="10232" y="340"/>
                  <a:pt x="10229" y="314"/>
                  <a:pt x="10224" y="304"/>
                </a:cubicBezTo>
                <a:cubicBezTo>
                  <a:pt x="10219" y="294"/>
                  <a:pt x="10210" y="289"/>
                  <a:pt x="10196" y="289"/>
                </a:cubicBezTo>
                <a:cubicBezTo>
                  <a:pt x="10180" y="289"/>
                  <a:pt x="10168" y="297"/>
                  <a:pt x="10159" y="312"/>
                </a:cubicBezTo>
                <a:cubicBezTo>
                  <a:pt x="10150" y="328"/>
                  <a:pt x="10145" y="349"/>
                  <a:pt x="10145" y="377"/>
                </a:cubicBezTo>
                <a:lnTo>
                  <a:pt x="10145" y="696"/>
                </a:lnTo>
                <a:lnTo>
                  <a:pt x="10002" y="696"/>
                </a:lnTo>
                <a:close/>
                <a:moveTo>
                  <a:pt x="10688" y="495"/>
                </a:moveTo>
                <a:lnTo>
                  <a:pt x="10828" y="495"/>
                </a:lnTo>
                <a:cubicBezTo>
                  <a:pt x="10828" y="498"/>
                  <a:pt x="10828" y="501"/>
                  <a:pt x="10829" y="506"/>
                </a:cubicBezTo>
                <a:cubicBezTo>
                  <a:pt x="10829" y="510"/>
                  <a:pt x="10829" y="513"/>
                  <a:pt x="10829" y="515"/>
                </a:cubicBezTo>
                <a:cubicBezTo>
                  <a:pt x="10829" y="580"/>
                  <a:pt x="10814" y="629"/>
                  <a:pt x="10784" y="661"/>
                </a:cubicBezTo>
                <a:cubicBezTo>
                  <a:pt x="10753" y="694"/>
                  <a:pt x="10707" y="710"/>
                  <a:pt x="10646" y="710"/>
                </a:cubicBezTo>
                <a:cubicBezTo>
                  <a:pt x="10576" y="710"/>
                  <a:pt x="10527" y="690"/>
                  <a:pt x="10498" y="650"/>
                </a:cubicBezTo>
                <a:cubicBezTo>
                  <a:pt x="10470" y="611"/>
                  <a:pt x="10456" y="541"/>
                  <a:pt x="10456" y="441"/>
                </a:cubicBezTo>
                <a:cubicBezTo>
                  <a:pt x="10456" y="341"/>
                  <a:pt x="10470" y="271"/>
                  <a:pt x="10498" y="231"/>
                </a:cubicBezTo>
                <a:cubicBezTo>
                  <a:pt x="10527" y="192"/>
                  <a:pt x="10576" y="172"/>
                  <a:pt x="10645" y="172"/>
                </a:cubicBezTo>
                <a:cubicBezTo>
                  <a:pt x="10708" y="172"/>
                  <a:pt x="10754" y="188"/>
                  <a:pt x="10783" y="220"/>
                </a:cubicBezTo>
                <a:cubicBezTo>
                  <a:pt x="10813" y="251"/>
                  <a:pt x="10827" y="301"/>
                  <a:pt x="10827" y="369"/>
                </a:cubicBezTo>
                <a:lnTo>
                  <a:pt x="10827" y="378"/>
                </a:lnTo>
                <a:lnTo>
                  <a:pt x="10690" y="378"/>
                </a:lnTo>
                <a:lnTo>
                  <a:pt x="10690" y="363"/>
                </a:lnTo>
                <a:cubicBezTo>
                  <a:pt x="10690" y="333"/>
                  <a:pt x="10687" y="311"/>
                  <a:pt x="10680" y="298"/>
                </a:cubicBezTo>
                <a:cubicBezTo>
                  <a:pt x="10673" y="285"/>
                  <a:pt x="10662" y="278"/>
                  <a:pt x="10646" y="278"/>
                </a:cubicBezTo>
                <a:cubicBezTo>
                  <a:pt x="10628" y="278"/>
                  <a:pt x="10616" y="287"/>
                  <a:pt x="10610" y="304"/>
                </a:cubicBezTo>
                <a:cubicBezTo>
                  <a:pt x="10603" y="322"/>
                  <a:pt x="10600" y="367"/>
                  <a:pt x="10600" y="441"/>
                </a:cubicBezTo>
                <a:cubicBezTo>
                  <a:pt x="10600" y="512"/>
                  <a:pt x="10603" y="557"/>
                  <a:pt x="10610" y="576"/>
                </a:cubicBezTo>
                <a:cubicBezTo>
                  <a:pt x="10616" y="595"/>
                  <a:pt x="10628" y="605"/>
                  <a:pt x="10646" y="605"/>
                </a:cubicBezTo>
                <a:cubicBezTo>
                  <a:pt x="10661" y="605"/>
                  <a:pt x="10672" y="598"/>
                  <a:pt x="10679" y="584"/>
                </a:cubicBezTo>
                <a:cubicBezTo>
                  <a:pt x="10685" y="571"/>
                  <a:pt x="10689" y="549"/>
                  <a:pt x="10689" y="519"/>
                </a:cubicBezTo>
                <a:cubicBezTo>
                  <a:pt x="10689" y="517"/>
                  <a:pt x="10689" y="513"/>
                  <a:pt x="10688" y="508"/>
                </a:cubicBezTo>
                <a:cubicBezTo>
                  <a:pt x="10688" y="502"/>
                  <a:pt x="10688" y="498"/>
                  <a:pt x="10688" y="495"/>
                </a:cubicBezTo>
                <a:close/>
                <a:moveTo>
                  <a:pt x="11144" y="517"/>
                </a:moveTo>
                <a:lnTo>
                  <a:pt x="11278" y="517"/>
                </a:lnTo>
                <a:lnTo>
                  <a:pt x="11278" y="530"/>
                </a:lnTo>
                <a:cubicBezTo>
                  <a:pt x="11278" y="590"/>
                  <a:pt x="11262" y="634"/>
                  <a:pt x="11231" y="664"/>
                </a:cubicBezTo>
                <a:cubicBezTo>
                  <a:pt x="11200" y="695"/>
                  <a:pt x="11153" y="710"/>
                  <a:pt x="11091" y="710"/>
                </a:cubicBezTo>
                <a:cubicBezTo>
                  <a:pt x="11060" y="710"/>
                  <a:pt x="11032" y="705"/>
                  <a:pt x="11007" y="696"/>
                </a:cubicBezTo>
                <a:cubicBezTo>
                  <a:pt x="10981" y="688"/>
                  <a:pt x="10962" y="675"/>
                  <a:pt x="10948" y="660"/>
                </a:cubicBezTo>
                <a:cubicBezTo>
                  <a:pt x="10932" y="642"/>
                  <a:pt x="10920" y="618"/>
                  <a:pt x="10913" y="588"/>
                </a:cubicBezTo>
                <a:cubicBezTo>
                  <a:pt x="10907" y="558"/>
                  <a:pt x="10903" y="511"/>
                  <a:pt x="10903" y="446"/>
                </a:cubicBezTo>
                <a:cubicBezTo>
                  <a:pt x="10903" y="374"/>
                  <a:pt x="10907" y="323"/>
                  <a:pt x="10914" y="295"/>
                </a:cubicBezTo>
                <a:cubicBezTo>
                  <a:pt x="10921" y="266"/>
                  <a:pt x="10932" y="243"/>
                  <a:pt x="10949" y="224"/>
                </a:cubicBezTo>
                <a:cubicBezTo>
                  <a:pt x="10965" y="207"/>
                  <a:pt x="10986" y="194"/>
                  <a:pt x="11011" y="185"/>
                </a:cubicBezTo>
                <a:cubicBezTo>
                  <a:pt x="11036" y="176"/>
                  <a:pt x="11065" y="172"/>
                  <a:pt x="11098" y="172"/>
                </a:cubicBezTo>
                <a:cubicBezTo>
                  <a:pt x="11131" y="172"/>
                  <a:pt x="11160" y="176"/>
                  <a:pt x="11185" y="186"/>
                </a:cubicBezTo>
                <a:cubicBezTo>
                  <a:pt x="11209" y="196"/>
                  <a:pt x="11229" y="210"/>
                  <a:pt x="11244" y="229"/>
                </a:cubicBezTo>
                <a:cubicBezTo>
                  <a:pt x="11257" y="244"/>
                  <a:pt x="11266" y="263"/>
                  <a:pt x="11272" y="286"/>
                </a:cubicBezTo>
                <a:cubicBezTo>
                  <a:pt x="11278" y="308"/>
                  <a:pt x="11280" y="345"/>
                  <a:pt x="11280" y="398"/>
                </a:cubicBezTo>
                <a:lnTo>
                  <a:pt x="11280" y="460"/>
                </a:lnTo>
                <a:lnTo>
                  <a:pt x="11048" y="460"/>
                </a:lnTo>
                <a:cubicBezTo>
                  <a:pt x="11048" y="462"/>
                  <a:pt x="11048" y="463"/>
                  <a:pt x="11048" y="466"/>
                </a:cubicBezTo>
                <a:cubicBezTo>
                  <a:pt x="11046" y="487"/>
                  <a:pt x="11046" y="502"/>
                  <a:pt x="11046" y="511"/>
                </a:cubicBezTo>
                <a:cubicBezTo>
                  <a:pt x="11046" y="547"/>
                  <a:pt x="11050" y="572"/>
                  <a:pt x="11057" y="586"/>
                </a:cubicBezTo>
                <a:cubicBezTo>
                  <a:pt x="11065" y="600"/>
                  <a:pt x="11078" y="607"/>
                  <a:pt x="11097" y="607"/>
                </a:cubicBezTo>
                <a:cubicBezTo>
                  <a:pt x="11113" y="607"/>
                  <a:pt x="11125" y="601"/>
                  <a:pt x="11133" y="590"/>
                </a:cubicBezTo>
                <a:cubicBezTo>
                  <a:pt x="11142" y="580"/>
                  <a:pt x="11146" y="563"/>
                  <a:pt x="11146" y="542"/>
                </a:cubicBezTo>
                <a:cubicBezTo>
                  <a:pt x="11146" y="537"/>
                  <a:pt x="11145" y="531"/>
                  <a:pt x="11144" y="521"/>
                </a:cubicBezTo>
                <a:cubicBezTo>
                  <a:pt x="11144" y="520"/>
                  <a:pt x="11144" y="518"/>
                  <a:pt x="11144" y="517"/>
                </a:cubicBezTo>
                <a:close/>
                <a:moveTo>
                  <a:pt x="11052" y="371"/>
                </a:moveTo>
                <a:lnTo>
                  <a:pt x="11148" y="371"/>
                </a:lnTo>
                <a:cubicBezTo>
                  <a:pt x="11148" y="371"/>
                  <a:pt x="11148" y="370"/>
                  <a:pt x="11148" y="369"/>
                </a:cubicBezTo>
                <a:cubicBezTo>
                  <a:pt x="11149" y="356"/>
                  <a:pt x="11149" y="347"/>
                  <a:pt x="11149" y="341"/>
                </a:cubicBezTo>
                <a:cubicBezTo>
                  <a:pt x="11149" y="317"/>
                  <a:pt x="11145" y="298"/>
                  <a:pt x="11137" y="286"/>
                </a:cubicBezTo>
                <a:cubicBezTo>
                  <a:pt x="11129" y="274"/>
                  <a:pt x="11116" y="268"/>
                  <a:pt x="11099" y="268"/>
                </a:cubicBezTo>
                <a:cubicBezTo>
                  <a:pt x="11082" y="268"/>
                  <a:pt x="11069" y="274"/>
                  <a:pt x="11062" y="286"/>
                </a:cubicBezTo>
                <a:cubicBezTo>
                  <a:pt x="11055" y="297"/>
                  <a:pt x="11051" y="317"/>
                  <a:pt x="11051" y="343"/>
                </a:cubicBezTo>
                <a:cubicBezTo>
                  <a:pt x="11051" y="351"/>
                  <a:pt x="11051" y="356"/>
                  <a:pt x="11051" y="360"/>
                </a:cubicBezTo>
                <a:cubicBezTo>
                  <a:pt x="11051" y="365"/>
                  <a:pt x="11051" y="368"/>
                  <a:pt x="11052" y="371"/>
                </a:cubicBezTo>
                <a:close/>
                <a:moveTo>
                  <a:pt x="11861" y="5"/>
                </a:moveTo>
                <a:lnTo>
                  <a:pt x="11861" y="909"/>
                </a:lnTo>
                <a:lnTo>
                  <a:pt x="11737" y="909"/>
                </a:lnTo>
                <a:lnTo>
                  <a:pt x="11737" y="5"/>
                </a:lnTo>
                <a:lnTo>
                  <a:pt x="11861" y="5"/>
                </a:lnTo>
                <a:close/>
                <a:moveTo>
                  <a:pt x="12326" y="466"/>
                </a:moveTo>
                <a:lnTo>
                  <a:pt x="12472" y="466"/>
                </a:lnTo>
                <a:lnTo>
                  <a:pt x="12472" y="485"/>
                </a:lnTo>
                <a:cubicBezTo>
                  <a:pt x="12472" y="523"/>
                  <a:pt x="12476" y="549"/>
                  <a:pt x="12485" y="565"/>
                </a:cubicBezTo>
                <a:cubicBezTo>
                  <a:pt x="12494" y="580"/>
                  <a:pt x="12508" y="588"/>
                  <a:pt x="12529" y="588"/>
                </a:cubicBezTo>
                <a:cubicBezTo>
                  <a:pt x="12546" y="588"/>
                  <a:pt x="12559" y="582"/>
                  <a:pt x="12569" y="570"/>
                </a:cubicBezTo>
                <a:cubicBezTo>
                  <a:pt x="12579" y="558"/>
                  <a:pt x="12584" y="543"/>
                  <a:pt x="12584" y="523"/>
                </a:cubicBezTo>
                <a:cubicBezTo>
                  <a:pt x="12584" y="490"/>
                  <a:pt x="12560" y="458"/>
                  <a:pt x="12513" y="428"/>
                </a:cubicBezTo>
                <a:cubicBezTo>
                  <a:pt x="12505" y="422"/>
                  <a:pt x="12499" y="418"/>
                  <a:pt x="12495" y="416"/>
                </a:cubicBezTo>
                <a:lnTo>
                  <a:pt x="12488" y="411"/>
                </a:lnTo>
                <a:cubicBezTo>
                  <a:pt x="12424" y="368"/>
                  <a:pt x="12384" y="335"/>
                  <a:pt x="12368" y="314"/>
                </a:cubicBezTo>
                <a:cubicBezTo>
                  <a:pt x="12357" y="297"/>
                  <a:pt x="12349" y="279"/>
                  <a:pt x="12343" y="258"/>
                </a:cubicBezTo>
                <a:cubicBezTo>
                  <a:pt x="12337" y="237"/>
                  <a:pt x="12334" y="215"/>
                  <a:pt x="12334" y="190"/>
                </a:cubicBezTo>
                <a:cubicBezTo>
                  <a:pt x="12334" y="131"/>
                  <a:pt x="12351" y="84"/>
                  <a:pt x="12386" y="51"/>
                </a:cubicBezTo>
                <a:cubicBezTo>
                  <a:pt x="12420" y="17"/>
                  <a:pt x="12468" y="0"/>
                  <a:pt x="12528" y="0"/>
                </a:cubicBezTo>
                <a:cubicBezTo>
                  <a:pt x="12594" y="0"/>
                  <a:pt x="12644" y="16"/>
                  <a:pt x="12678" y="50"/>
                </a:cubicBezTo>
                <a:cubicBezTo>
                  <a:pt x="12713" y="83"/>
                  <a:pt x="12730" y="131"/>
                  <a:pt x="12730" y="194"/>
                </a:cubicBezTo>
                <a:cubicBezTo>
                  <a:pt x="12730" y="196"/>
                  <a:pt x="12730" y="200"/>
                  <a:pt x="12730" y="205"/>
                </a:cubicBezTo>
                <a:cubicBezTo>
                  <a:pt x="12729" y="210"/>
                  <a:pt x="12729" y="213"/>
                  <a:pt x="12729" y="216"/>
                </a:cubicBezTo>
                <a:lnTo>
                  <a:pt x="12586" y="216"/>
                </a:lnTo>
                <a:lnTo>
                  <a:pt x="12586" y="207"/>
                </a:lnTo>
                <a:cubicBezTo>
                  <a:pt x="12586" y="178"/>
                  <a:pt x="12582" y="155"/>
                  <a:pt x="12572" y="140"/>
                </a:cubicBezTo>
                <a:cubicBezTo>
                  <a:pt x="12563" y="125"/>
                  <a:pt x="12550" y="117"/>
                  <a:pt x="12532" y="117"/>
                </a:cubicBezTo>
                <a:cubicBezTo>
                  <a:pt x="12517" y="117"/>
                  <a:pt x="12505" y="123"/>
                  <a:pt x="12496" y="133"/>
                </a:cubicBezTo>
                <a:cubicBezTo>
                  <a:pt x="12487" y="144"/>
                  <a:pt x="12482" y="158"/>
                  <a:pt x="12482" y="176"/>
                </a:cubicBezTo>
                <a:cubicBezTo>
                  <a:pt x="12482" y="205"/>
                  <a:pt x="12508" y="235"/>
                  <a:pt x="12560" y="268"/>
                </a:cubicBezTo>
                <a:cubicBezTo>
                  <a:pt x="12569" y="274"/>
                  <a:pt x="12576" y="278"/>
                  <a:pt x="12581" y="282"/>
                </a:cubicBezTo>
                <a:cubicBezTo>
                  <a:pt x="12586" y="284"/>
                  <a:pt x="12591" y="288"/>
                  <a:pt x="12599" y="293"/>
                </a:cubicBezTo>
                <a:cubicBezTo>
                  <a:pt x="12654" y="328"/>
                  <a:pt x="12690" y="358"/>
                  <a:pt x="12706" y="382"/>
                </a:cubicBezTo>
                <a:cubicBezTo>
                  <a:pt x="12715" y="398"/>
                  <a:pt x="12723" y="415"/>
                  <a:pt x="12728" y="435"/>
                </a:cubicBezTo>
                <a:cubicBezTo>
                  <a:pt x="12733" y="455"/>
                  <a:pt x="12736" y="477"/>
                  <a:pt x="12736" y="500"/>
                </a:cubicBezTo>
                <a:cubicBezTo>
                  <a:pt x="12736" y="568"/>
                  <a:pt x="12718" y="620"/>
                  <a:pt x="12683" y="657"/>
                </a:cubicBezTo>
                <a:cubicBezTo>
                  <a:pt x="12647" y="694"/>
                  <a:pt x="12597" y="712"/>
                  <a:pt x="12531" y="712"/>
                </a:cubicBezTo>
                <a:cubicBezTo>
                  <a:pt x="12462" y="712"/>
                  <a:pt x="12411" y="695"/>
                  <a:pt x="12376" y="660"/>
                </a:cubicBezTo>
                <a:cubicBezTo>
                  <a:pt x="12341" y="624"/>
                  <a:pt x="12324" y="572"/>
                  <a:pt x="12324" y="503"/>
                </a:cubicBezTo>
                <a:cubicBezTo>
                  <a:pt x="12324" y="498"/>
                  <a:pt x="12324" y="494"/>
                  <a:pt x="12324" y="489"/>
                </a:cubicBezTo>
                <a:cubicBezTo>
                  <a:pt x="12325" y="484"/>
                  <a:pt x="12325" y="476"/>
                  <a:pt x="12326" y="466"/>
                </a:cubicBezTo>
                <a:close/>
                <a:moveTo>
                  <a:pt x="12786" y="185"/>
                </a:moveTo>
                <a:lnTo>
                  <a:pt x="12927" y="185"/>
                </a:lnTo>
                <a:lnTo>
                  <a:pt x="12977" y="514"/>
                </a:lnTo>
                <a:lnTo>
                  <a:pt x="13027" y="185"/>
                </a:lnTo>
                <a:lnTo>
                  <a:pt x="13168" y="185"/>
                </a:lnTo>
                <a:lnTo>
                  <a:pt x="13067" y="655"/>
                </a:lnTo>
                <a:cubicBezTo>
                  <a:pt x="13047" y="745"/>
                  <a:pt x="13025" y="803"/>
                  <a:pt x="13001" y="829"/>
                </a:cubicBezTo>
                <a:cubicBezTo>
                  <a:pt x="12977" y="855"/>
                  <a:pt x="12939" y="868"/>
                  <a:pt x="12886" y="868"/>
                </a:cubicBezTo>
                <a:cubicBezTo>
                  <a:pt x="12878" y="868"/>
                  <a:pt x="12870" y="867"/>
                  <a:pt x="12860" y="867"/>
                </a:cubicBezTo>
                <a:cubicBezTo>
                  <a:pt x="12851" y="866"/>
                  <a:pt x="12840" y="864"/>
                  <a:pt x="12827" y="863"/>
                </a:cubicBezTo>
                <a:lnTo>
                  <a:pt x="12827" y="756"/>
                </a:lnTo>
                <a:cubicBezTo>
                  <a:pt x="12828" y="756"/>
                  <a:pt x="12829" y="756"/>
                  <a:pt x="12830" y="756"/>
                </a:cubicBezTo>
                <a:cubicBezTo>
                  <a:pt x="12840" y="757"/>
                  <a:pt x="12847" y="758"/>
                  <a:pt x="12852" y="758"/>
                </a:cubicBezTo>
                <a:cubicBezTo>
                  <a:pt x="12868" y="758"/>
                  <a:pt x="12880" y="755"/>
                  <a:pt x="12888" y="749"/>
                </a:cubicBezTo>
                <a:cubicBezTo>
                  <a:pt x="12895" y="742"/>
                  <a:pt x="12899" y="733"/>
                  <a:pt x="12899" y="720"/>
                </a:cubicBezTo>
                <a:cubicBezTo>
                  <a:pt x="12899" y="713"/>
                  <a:pt x="12896" y="695"/>
                  <a:pt x="12891" y="668"/>
                </a:cubicBezTo>
                <a:cubicBezTo>
                  <a:pt x="12888" y="659"/>
                  <a:pt x="12887" y="651"/>
                  <a:pt x="12886" y="646"/>
                </a:cubicBezTo>
                <a:lnTo>
                  <a:pt x="12786" y="185"/>
                </a:lnTo>
                <a:close/>
                <a:moveTo>
                  <a:pt x="13205" y="534"/>
                </a:moveTo>
                <a:lnTo>
                  <a:pt x="13332" y="535"/>
                </a:lnTo>
                <a:cubicBezTo>
                  <a:pt x="13334" y="561"/>
                  <a:pt x="13339" y="580"/>
                  <a:pt x="13348" y="593"/>
                </a:cubicBezTo>
                <a:cubicBezTo>
                  <a:pt x="13356" y="605"/>
                  <a:pt x="13370" y="611"/>
                  <a:pt x="13387" y="611"/>
                </a:cubicBezTo>
                <a:cubicBezTo>
                  <a:pt x="13402" y="611"/>
                  <a:pt x="13413" y="607"/>
                  <a:pt x="13422" y="598"/>
                </a:cubicBezTo>
                <a:cubicBezTo>
                  <a:pt x="13432" y="590"/>
                  <a:pt x="13436" y="579"/>
                  <a:pt x="13436" y="566"/>
                </a:cubicBezTo>
                <a:cubicBezTo>
                  <a:pt x="13436" y="555"/>
                  <a:pt x="13433" y="545"/>
                  <a:pt x="13427" y="538"/>
                </a:cubicBezTo>
                <a:cubicBezTo>
                  <a:pt x="13420" y="530"/>
                  <a:pt x="13406" y="521"/>
                  <a:pt x="13384" y="511"/>
                </a:cubicBezTo>
                <a:cubicBezTo>
                  <a:pt x="13380" y="508"/>
                  <a:pt x="13372" y="505"/>
                  <a:pt x="13362" y="500"/>
                </a:cubicBezTo>
                <a:cubicBezTo>
                  <a:pt x="13311" y="476"/>
                  <a:pt x="13275" y="454"/>
                  <a:pt x="13255" y="433"/>
                </a:cubicBezTo>
                <a:cubicBezTo>
                  <a:pt x="13240" y="419"/>
                  <a:pt x="13229" y="403"/>
                  <a:pt x="13221" y="384"/>
                </a:cubicBezTo>
                <a:cubicBezTo>
                  <a:pt x="13214" y="365"/>
                  <a:pt x="13210" y="345"/>
                  <a:pt x="13210" y="324"/>
                </a:cubicBezTo>
                <a:cubicBezTo>
                  <a:pt x="13210" y="278"/>
                  <a:pt x="13226" y="241"/>
                  <a:pt x="13257" y="213"/>
                </a:cubicBezTo>
                <a:cubicBezTo>
                  <a:pt x="13289" y="185"/>
                  <a:pt x="13332" y="172"/>
                  <a:pt x="13386" y="172"/>
                </a:cubicBezTo>
                <a:cubicBezTo>
                  <a:pt x="13441" y="172"/>
                  <a:pt x="13485" y="185"/>
                  <a:pt x="13515" y="212"/>
                </a:cubicBezTo>
                <a:cubicBezTo>
                  <a:pt x="13545" y="238"/>
                  <a:pt x="13560" y="276"/>
                  <a:pt x="13560" y="326"/>
                </a:cubicBezTo>
                <a:lnTo>
                  <a:pt x="13560" y="335"/>
                </a:lnTo>
                <a:lnTo>
                  <a:pt x="13435" y="335"/>
                </a:lnTo>
                <a:cubicBezTo>
                  <a:pt x="13435" y="309"/>
                  <a:pt x="13431" y="291"/>
                  <a:pt x="13423" y="280"/>
                </a:cubicBezTo>
                <a:cubicBezTo>
                  <a:pt x="13416" y="269"/>
                  <a:pt x="13405" y="264"/>
                  <a:pt x="13388" y="264"/>
                </a:cubicBezTo>
                <a:cubicBezTo>
                  <a:pt x="13374" y="264"/>
                  <a:pt x="13362" y="268"/>
                  <a:pt x="13354" y="276"/>
                </a:cubicBezTo>
                <a:cubicBezTo>
                  <a:pt x="13345" y="283"/>
                  <a:pt x="13341" y="294"/>
                  <a:pt x="13341" y="306"/>
                </a:cubicBezTo>
                <a:cubicBezTo>
                  <a:pt x="13341" y="329"/>
                  <a:pt x="13362" y="349"/>
                  <a:pt x="13405" y="368"/>
                </a:cubicBezTo>
                <a:cubicBezTo>
                  <a:pt x="13411" y="371"/>
                  <a:pt x="13416" y="373"/>
                  <a:pt x="13419" y="374"/>
                </a:cubicBezTo>
                <a:cubicBezTo>
                  <a:pt x="13477" y="400"/>
                  <a:pt x="13516" y="426"/>
                  <a:pt x="13536" y="451"/>
                </a:cubicBezTo>
                <a:cubicBezTo>
                  <a:pt x="13556" y="475"/>
                  <a:pt x="13565" y="508"/>
                  <a:pt x="13565" y="548"/>
                </a:cubicBezTo>
                <a:cubicBezTo>
                  <a:pt x="13565" y="599"/>
                  <a:pt x="13550" y="639"/>
                  <a:pt x="13518" y="667"/>
                </a:cubicBezTo>
                <a:cubicBezTo>
                  <a:pt x="13486" y="695"/>
                  <a:pt x="13441" y="710"/>
                  <a:pt x="13382" y="710"/>
                </a:cubicBezTo>
                <a:cubicBezTo>
                  <a:pt x="13326" y="710"/>
                  <a:pt x="13282" y="695"/>
                  <a:pt x="13251" y="667"/>
                </a:cubicBezTo>
                <a:cubicBezTo>
                  <a:pt x="13220" y="638"/>
                  <a:pt x="13205" y="598"/>
                  <a:pt x="13205" y="547"/>
                </a:cubicBezTo>
                <a:lnTo>
                  <a:pt x="13205" y="534"/>
                </a:lnTo>
                <a:close/>
                <a:moveTo>
                  <a:pt x="13874" y="694"/>
                </a:moveTo>
                <a:cubicBezTo>
                  <a:pt x="13857" y="698"/>
                  <a:pt x="13841" y="700"/>
                  <a:pt x="13829" y="702"/>
                </a:cubicBezTo>
                <a:cubicBezTo>
                  <a:pt x="13816" y="703"/>
                  <a:pt x="13805" y="704"/>
                  <a:pt x="13795" y="704"/>
                </a:cubicBezTo>
                <a:cubicBezTo>
                  <a:pt x="13767" y="704"/>
                  <a:pt x="13743" y="700"/>
                  <a:pt x="13723" y="691"/>
                </a:cubicBezTo>
                <a:cubicBezTo>
                  <a:pt x="13703" y="681"/>
                  <a:pt x="13689" y="668"/>
                  <a:pt x="13679" y="651"/>
                </a:cubicBezTo>
                <a:cubicBezTo>
                  <a:pt x="13673" y="639"/>
                  <a:pt x="13669" y="624"/>
                  <a:pt x="13666" y="607"/>
                </a:cubicBezTo>
                <a:cubicBezTo>
                  <a:pt x="13664" y="589"/>
                  <a:pt x="13662" y="562"/>
                  <a:pt x="13662" y="525"/>
                </a:cubicBezTo>
                <a:lnTo>
                  <a:pt x="13662" y="462"/>
                </a:lnTo>
                <a:lnTo>
                  <a:pt x="13662" y="291"/>
                </a:lnTo>
                <a:lnTo>
                  <a:pt x="13607" y="291"/>
                </a:lnTo>
                <a:lnTo>
                  <a:pt x="13607" y="185"/>
                </a:lnTo>
                <a:lnTo>
                  <a:pt x="13662" y="185"/>
                </a:lnTo>
                <a:lnTo>
                  <a:pt x="13662" y="44"/>
                </a:lnTo>
                <a:lnTo>
                  <a:pt x="13806" y="44"/>
                </a:lnTo>
                <a:lnTo>
                  <a:pt x="13806" y="185"/>
                </a:lnTo>
                <a:lnTo>
                  <a:pt x="13874" y="185"/>
                </a:lnTo>
                <a:lnTo>
                  <a:pt x="13874" y="291"/>
                </a:lnTo>
                <a:lnTo>
                  <a:pt x="13806" y="291"/>
                </a:lnTo>
                <a:lnTo>
                  <a:pt x="13806" y="499"/>
                </a:lnTo>
                <a:cubicBezTo>
                  <a:pt x="13806" y="544"/>
                  <a:pt x="13809" y="571"/>
                  <a:pt x="13816" y="581"/>
                </a:cubicBezTo>
                <a:cubicBezTo>
                  <a:pt x="13822" y="591"/>
                  <a:pt x="13835" y="597"/>
                  <a:pt x="13853" y="597"/>
                </a:cubicBezTo>
                <a:cubicBezTo>
                  <a:pt x="13857" y="597"/>
                  <a:pt x="13862" y="596"/>
                  <a:pt x="13869" y="595"/>
                </a:cubicBezTo>
                <a:cubicBezTo>
                  <a:pt x="13871" y="595"/>
                  <a:pt x="13873" y="595"/>
                  <a:pt x="13874" y="595"/>
                </a:cubicBezTo>
                <a:lnTo>
                  <a:pt x="13874" y="694"/>
                </a:lnTo>
                <a:close/>
                <a:moveTo>
                  <a:pt x="14183" y="517"/>
                </a:moveTo>
                <a:lnTo>
                  <a:pt x="14317" y="517"/>
                </a:lnTo>
                <a:lnTo>
                  <a:pt x="14317" y="530"/>
                </a:lnTo>
                <a:cubicBezTo>
                  <a:pt x="14317" y="590"/>
                  <a:pt x="14301" y="634"/>
                  <a:pt x="14270" y="664"/>
                </a:cubicBezTo>
                <a:cubicBezTo>
                  <a:pt x="14239" y="695"/>
                  <a:pt x="14192" y="710"/>
                  <a:pt x="14130" y="710"/>
                </a:cubicBezTo>
                <a:cubicBezTo>
                  <a:pt x="14099" y="710"/>
                  <a:pt x="14071" y="705"/>
                  <a:pt x="14046" y="696"/>
                </a:cubicBezTo>
                <a:cubicBezTo>
                  <a:pt x="14020" y="688"/>
                  <a:pt x="14001" y="675"/>
                  <a:pt x="13986" y="660"/>
                </a:cubicBezTo>
                <a:cubicBezTo>
                  <a:pt x="13971" y="642"/>
                  <a:pt x="13959" y="618"/>
                  <a:pt x="13952" y="588"/>
                </a:cubicBezTo>
                <a:cubicBezTo>
                  <a:pt x="13946" y="558"/>
                  <a:pt x="13942" y="511"/>
                  <a:pt x="13942" y="446"/>
                </a:cubicBezTo>
                <a:cubicBezTo>
                  <a:pt x="13942" y="374"/>
                  <a:pt x="13946" y="323"/>
                  <a:pt x="13953" y="295"/>
                </a:cubicBezTo>
                <a:cubicBezTo>
                  <a:pt x="13960" y="266"/>
                  <a:pt x="13971" y="243"/>
                  <a:pt x="13988" y="224"/>
                </a:cubicBezTo>
                <a:cubicBezTo>
                  <a:pt x="14004" y="207"/>
                  <a:pt x="14025" y="194"/>
                  <a:pt x="14050" y="185"/>
                </a:cubicBezTo>
                <a:cubicBezTo>
                  <a:pt x="14075" y="176"/>
                  <a:pt x="14103" y="172"/>
                  <a:pt x="14136" y="172"/>
                </a:cubicBezTo>
                <a:cubicBezTo>
                  <a:pt x="14170" y="172"/>
                  <a:pt x="14199" y="176"/>
                  <a:pt x="14223" y="186"/>
                </a:cubicBezTo>
                <a:cubicBezTo>
                  <a:pt x="14248" y="196"/>
                  <a:pt x="14268" y="210"/>
                  <a:pt x="14283" y="229"/>
                </a:cubicBezTo>
                <a:cubicBezTo>
                  <a:pt x="14296" y="244"/>
                  <a:pt x="14305" y="263"/>
                  <a:pt x="14311" y="286"/>
                </a:cubicBezTo>
                <a:cubicBezTo>
                  <a:pt x="14316" y="308"/>
                  <a:pt x="14319" y="345"/>
                  <a:pt x="14319" y="398"/>
                </a:cubicBezTo>
                <a:lnTo>
                  <a:pt x="14319" y="460"/>
                </a:lnTo>
                <a:lnTo>
                  <a:pt x="14087" y="460"/>
                </a:lnTo>
                <a:cubicBezTo>
                  <a:pt x="14087" y="462"/>
                  <a:pt x="14086" y="463"/>
                  <a:pt x="14086" y="466"/>
                </a:cubicBezTo>
                <a:cubicBezTo>
                  <a:pt x="14085" y="487"/>
                  <a:pt x="14085" y="502"/>
                  <a:pt x="14085" y="511"/>
                </a:cubicBezTo>
                <a:cubicBezTo>
                  <a:pt x="14085" y="547"/>
                  <a:pt x="14089" y="572"/>
                  <a:pt x="14096" y="586"/>
                </a:cubicBezTo>
                <a:cubicBezTo>
                  <a:pt x="14104" y="600"/>
                  <a:pt x="14117" y="607"/>
                  <a:pt x="14136" y="607"/>
                </a:cubicBezTo>
                <a:cubicBezTo>
                  <a:pt x="14152" y="607"/>
                  <a:pt x="14164" y="601"/>
                  <a:pt x="14172" y="590"/>
                </a:cubicBezTo>
                <a:cubicBezTo>
                  <a:pt x="14180" y="580"/>
                  <a:pt x="14185" y="563"/>
                  <a:pt x="14185" y="542"/>
                </a:cubicBezTo>
                <a:cubicBezTo>
                  <a:pt x="14185" y="537"/>
                  <a:pt x="14184" y="531"/>
                  <a:pt x="14183" y="521"/>
                </a:cubicBezTo>
                <a:cubicBezTo>
                  <a:pt x="14183" y="520"/>
                  <a:pt x="14183" y="518"/>
                  <a:pt x="14183" y="517"/>
                </a:cubicBezTo>
                <a:close/>
                <a:moveTo>
                  <a:pt x="14090" y="371"/>
                </a:moveTo>
                <a:lnTo>
                  <a:pt x="14186" y="371"/>
                </a:lnTo>
                <a:cubicBezTo>
                  <a:pt x="14186" y="371"/>
                  <a:pt x="14186" y="370"/>
                  <a:pt x="14186" y="369"/>
                </a:cubicBezTo>
                <a:cubicBezTo>
                  <a:pt x="14188" y="356"/>
                  <a:pt x="14188" y="347"/>
                  <a:pt x="14188" y="341"/>
                </a:cubicBezTo>
                <a:cubicBezTo>
                  <a:pt x="14188" y="317"/>
                  <a:pt x="14184" y="298"/>
                  <a:pt x="14176" y="286"/>
                </a:cubicBezTo>
                <a:cubicBezTo>
                  <a:pt x="14168" y="274"/>
                  <a:pt x="14155" y="268"/>
                  <a:pt x="14138" y="268"/>
                </a:cubicBezTo>
                <a:cubicBezTo>
                  <a:pt x="14121" y="268"/>
                  <a:pt x="14108" y="274"/>
                  <a:pt x="14101" y="286"/>
                </a:cubicBezTo>
                <a:cubicBezTo>
                  <a:pt x="14093" y="297"/>
                  <a:pt x="14090" y="317"/>
                  <a:pt x="14090" y="343"/>
                </a:cubicBezTo>
                <a:cubicBezTo>
                  <a:pt x="14090" y="351"/>
                  <a:pt x="14090" y="356"/>
                  <a:pt x="14090" y="360"/>
                </a:cubicBezTo>
                <a:cubicBezTo>
                  <a:pt x="14090" y="365"/>
                  <a:pt x="14090" y="368"/>
                  <a:pt x="14090" y="371"/>
                </a:cubicBez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Freeform 53"/>
          <p:cNvSpPr>
            <a:spLocks noEditPoints="1"/>
          </p:cNvSpPr>
          <p:nvPr userDrawn="1"/>
        </p:nvSpPr>
        <p:spPr bwMode="auto">
          <a:xfrm>
            <a:off x="8597900" y="4125913"/>
            <a:ext cx="182563" cy="98425"/>
          </a:xfrm>
          <a:custGeom>
            <a:avLst/>
            <a:gdLst>
              <a:gd name="T0" fmla="*/ 0 w 1004"/>
              <a:gd name="T1" fmla="*/ 524 h 538"/>
              <a:gd name="T2" fmla="*/ 0 w 1004"/>
              <a:gd name="T3" fmla="*/ 13 h 538"/>
              <a:gd name="T4" fmla="*/ 127 w 1004"/>
              <a:gd name="T5" fmla="*/ 13 h 538"/>
              <a:gd name="T6" fmla="*/ 127 w 1004"/>
              <a:gd name="T7" fmla="*/ 74 h 538"/>
              <a:gd name="T8" fmla="*/ 178 w 1004"/>
              <a:gd name="T9" fmla="*/ 20 h 538"/>
              <a:gd name="T10" fmla="*/ 245 w 1004"/>
              <a:gd name="T11" fmla="*/ 3 h 538"/>
              <a:gd name="T12" fmla="*/ 305 w 1004"/>
              <a:gd name="T13" fmla="*/ 21 h 538"/>
              <a:gd name="T14" fmla="*/ 344 w 1004"/>
              <a:gd name="T15" fmla="*/ 74 h 538"/>
              <a:gd name="T16" fmla="*/ 396 w 1004"/>
              <a:gd name="T17" fmla="*/ 20 h 538"/>
              <a:gd name="T18" fmla="*/ 462 w 1004"/>
              <a:gd name="T19" fmla="*/ 3 h 538"/>
              <a:gd name="T20" fmla="*/ 546 w 1004"/>
              <a:gd name="T21" fmla="*/ 43 h 538"/>
              <a:gd name="T22" fmla="*/ 572 w 1004"/>
              <a:gd name="T23" fmla="*/ 168 h 538"/>
              <a:gd name="T24" fmla="*/ 572 w 1004"/>
              <a:gd name="T25" fmla="*/ 524 h 538"/>
              <a:gd name="T26" fmla="*/ 435 w 1004"/>
              <a:gd name="T27" fmla="*/ 524 h 538"/>
              <a:gd name="T28" fmla="*/ 435 w 1004"/>
              <a:gd name="T29" fmla="*/ 201 h 538"/>
              <a:gd name="T30" fmla="*/ 428 w 1004"/>
              <a:gd name="T31" fmla="*/ 131 h 538"/>
              <a:gd name="T32" fmla="*/ 401 w 1004"/>
              <a:gd name="T33" fmla="*/ 117 h 538"/>
              <a:gd name="T34" fmla="*/ 365 w 1004"/>
              <a:gd name="T35" fmla="*/ 141 h 538"/>
              <a:gd name="T36" fmla="*/ 352 w 1004"/>
              <a:gd name="T37" fmla="*/ 205 h 538"/>
              <a:gd name="T38" fmla="*/ 352 w 1004"/>
              <a:gd name="T39" fmla="*/ 524 h 538"/>
              <a:gd name="T40" fmla="*/ 218 w 1004"/>
              <a:gd name="T41" fmla="*/ 524 h 538"/>
              <a:gd name="T42" fmla="*/ 218 w 1004"/>
              <a:gd name="T43" fmla="*/ 201 h 538"/>
              <a:gd name="T44" fmla="*/ 211 w 1004"/>
              <a:gd name="T45" fmla="*/ 131 h 538"/>
              <a:gd name="T46" fmla="*/ 184 w 1004"/>
              <a:gd name="T47" fmla="*/ 117 h 538"/>
              <a:gd name="T48" fmla="*/ 148 w 1004"/>
              <a:gd name="T49" fmla="*/ 141 h 538"/>
              <a:gd name="T50" fmla="*/ 135 w 1004"/>
              <a:gd name="T51" fmla="*/ 205 h 538"/>
              <a:gd name="T52" fmla="*/ 135 w 1004"/>
              <a:gd name="T53" fmla="*/ 524 h 538"/>
              <a:gd name="T54" fmla="*/ 0 w 1004"/>
              <a:gd name="T55" fmla="*/ 524 h 538"/>
              <a:gd name="T56" fmla="*/ 644 w 1004"/>
              <a:gd name="T57" fmla="*/ 362 h 538"/>
              <a:gd name="T58" fmla="*/ 771 w 1004"/>
              <a:gd name="T59" fmla="*/ 363 h 538"/>
              <a:gd name="T60" fmla="*/ 787 w 1004"/>
              <a:gd name="T61" fmla="*/ 421 h 538"/>
              <a:gd name="T62" fmla="*/ 826 w 1004"/>
              <a:gd name="T63" fmla="*/ 439 h 538"/>
              <a:gd name="T64" fmla="*/ 861 w 1004"/>
              <a:gd name="T65" fmla="*/ 426 h 538"/>
              <a:gd name="T66" fmla="*/ 875 w 1004"/>
              <a:gd name="T67" fmla="*/ 394 h 538"/>
              <a:gd name="T68" fmla="*/ 866 w 1004"/>
              <a:gd name="T69" fmla="*/ 366 h 538"/>
              <a:gd name="T70" fmla="*/ 823 w 1004"/>
              <a:gd name="T71" fmla="*/ 339 h 538"/>
              <a:gd name="T72" fmla="*/ 801 w 1004"/>
              <a:gd name="T73" fmla="*/ 328 h 538"/>
              <a:gd name="T74" fmla="*/ 694 w 1004"/>
              <a:gd name="T75" fmla="*/ 261 h 538"/>
              <a:gd name="T76" fmla="*/ 660 w 1004"/>
              <a:gd name="T77" fmla="*/ 212 h 538"/>
              <a:gd name="T78" fmla="*/ 649 w 1004"/>
              <a:gd name="T79" fmla="*/ 152 h 538"/>
              <a:gd name="T80" fmla="*/ 696 w 1004"/>
              <a:gd name="T81" fmla="*/ 41 h 538"/>
              <a:gd name="T82" fmla="*/ 825 w 1004"/>
              <a:gd name="T83" fmla="*/ 0 h 538"/>
              <a:gd name="T84" fmla="*/ 954 w 1004"/>
              <a:gd name="T85" fmla="*/ 40 h 538"/>
              <a:gd name="T86" fmla="*/ 999 w 1004"/>
              <a:gd name="T87" fmla="*/ 154 h 538"/>
              <a:gd name="T88" fmla="*/ 999 w 1004"/>
              <a:gd name="T89" fmla="*/ 163 h 538"/>
              <a:gd name="T90" fmla="*/ 874 w 1004"/>
              <a:gd name="T91" fmla="*/ 163 h 538"/>
              <a:gd name="T92" fmla="*/ 862 w 1004"/>
              <a:gd name="T93" fmla="*/ 108 h 538"/>
              <a:gd name="T94" fmla="*/ 827 w 1004"/>
              <a:gd name="T95" fmla="*/ 92 h 538"/>
              <a:gd name="T96" fmla="*/ 793 w 1004"/>
              <a:gd name="T97" fmla="*/ 104 h 538"/>
              <a:gd name="T98" fmla="*/ 780 w 1004"/>
              <a:gd name="T99" fmla="*/ 134 h 538"/>
              <a:gd name="T100" fmla="*/ 844 w 1004"/>
              <a:gd name="T101" fmla="*/ 196 h 538"/>
              <a:gd name="T102" fmla="*/ 858 w 1004"/>
              <a:gd name="T103" fmla="*/ 202 h 538"/>
              <a:gd name="T104" fmla="*/ 975 w 1004"/>
              <a:gd name="T105" fmla="*/ 279 h 538"/>
              <a:gd name="T106" fmla="*/ 1004 w 1004"/>
              <a:gd name="T107" fmla="*/ 376 h 538"/>
              <a:gd name="T108" fmla="*/ 957 w 1004"/>
              <a:gd name="T109" fmla="*/ 495 h 538"/>
              <a:gd name="T110" fmla="*/ 821 w 1004"/>
              <a:gd name="T111" fmla="*/ 538 h 538"/>
              <a:gd name="T112" fmla="*/ 690 w 1004"/>
              <a:gd name="T113" fmla="*/ 495 h 538"/>
              <a:gd name="T114" fmla="*/ 644 w 1004"/>
              <a:gd name="T115" fmla="*/ 375 h 538"/>
              <a:gd name="T116" fmla="*/ 644 w 1004"/>
              <a:gd name="T117" fmla="*/ 362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04" h="538">
                <a:moveTo>
                  <a:pt x="0" y="524"/>
                </a:moveTo>
                <a:lnTo>
                  <a:pt x="0" y="13"/>
                </a:lnTo>
                <a:lnTo>
                  <a:pt x="127" y="13"/>
                </a:lnTo>
                <a:lnTo>
                  <a:pt x="127" y="74"/>
                </a:lnTo>
                <a:cubicBezTo>
                  <a:pt x="142" y="49"/>
                  <a:pt x="159" y="32"/>
                  <a:pt x="178" y="20"/>
                </a:cubicBezTo>
                <a:cubicBezTo>
                  <a:pt x="197" y="9"/>
                  <a:pt x="219" y="3"/>
                  <a:pt x="245" y="3"/>
                </a:cubicBezTo>
                <a:cubicBezTo>
                  <a:pt x="268" y="3"/>
                  <a:pt x="288" y="9"/>
                  <a:pt x="305" y="21"/>
                </a:cubicBezTo>
                <a:cubicBezTo>
                  <a:pt x="322" y="33"/>
                  <a:pt x="335" y="51"/>
                  <a:pt x="344" y="74"/>
                </a:cubicBezTo>
                <a:cubicBezTo>
                  <a:pt x="359" y="50"/>
                  <a:pt x="377" y="32"/>
                  <a:pt x="396" y="20"/>
                </a:cubicBezTo>
                <a:cubicBezTo>
                  <a:pt x="415" y="9"/>
                  <a:pt x="437" y="3"/>
                  <a:pt x="462" y="3"/>
                </a:cubicBezTo>
                <a:cubicBezTo>
                  <a:pt x="500" y="3"/>
                  <a:pt x="528" y="16"/>
                  <a:pt x="546" y="43"/>
                </a:cubicBezTo>
                <a:cubicBezTo>
                  <a:pt x="563" y="69"/>
                  <a:pt x="572" y="111"/>
                  <a:pt x="572" y="168"/>
                </a:cubicBezTo>
                <a:lnTo>
                  <a:pt x="572" y="524"/>
                </a:lnTo>
                <a:lnTo>
                  <a:pt x="435" y="524"/>
                </a:lnTo>
                <a:lnTo>
                  <a:pt x="435" y="201"/>
                </a:lnTo>
                <a:cubicBezTo>
                  <a:pt x="435" y="164"/>
                  <a:pt x="433" y="141"/>
                  <a:pt x="428" y="131"/>
                </a:cubicBezTo>
                <a:cubicBezTo>
                  <a:pt x="422" y="122"/>
                  <a:pt x="414" y="117"/>
                  <a:pt x="401" y="117"/>
                </a:cubicBezTo>
                <a:cubicBezTo>
                  <a:pt x="386" y="117"/>
                  <a:pt x="374" y="125"/>
                  <a:pt x="365" y="141"/>
                </a:cubicBezTo>
                <a:cubicBezTo>
                  <a:pt x="356" y="156"/>
                  <a:pt x="352" y="178"/>
                  <a:pt x="352" y="205"/>
                </a:cubicBezTo>
                <a:lnTo>
                  <a:pt x="352" y="524"/>
                </a:lnTo>
                <a:lnTo>
                  <a:pt x="218" y="524"/>
                </a:lnTo>
                <a:lnTo>
                  <a:pt x="218" y="201"/>
                </a:lnTo>
                <a:cubicBezTo>
                  <a:pt x="218" y="164"/>
                  <a:pt x="216" y="141"/>
                  <a:pt x="211" y="131"/>
                </a:cubicBezTo>
                <a:cubicBezTo>
                  <a:pt x="206" y="122"/>
                  <a:pt x="197" y="117"/>
                  <a:pt x="184" y="117"/>
                </a:cubicBezTo>
                <a:cubicBezTo>
                  <a:pt x="169" y="117"/>
                  <a:pt x="157" y="125"/>
                  <a:pt x="148" y="141"/>
                </a:cubicBezTo>
                <a:cubicBezTo>
                  <a:pt x="139" y="156"/>
                  <a:pt x="135" y="178"/>
                  <a:pt x="135" y="205"/>
                </a:cubicBezTo>
                <a:lnTo>
                  <a:pt x="135" y="524"/>
                </a:lnTo>
                <a:lnTo>
                  <a:pt x="0" y="524"/>
                </a:lnTo>
                <a:close/>
                <a:moveTo>
                  <a:pt x="644" y="362"/>
                </a:moveTo>
                <a:lnTo>
                  <a:pt x="771" y="363"/>
                </a:lnTo>
                <a:cubicBezTo>
                  <a:pt x="773" y="389"/>
                  <a:pt x="778" y="408"/>
                  <a:pt x="787" y="421"/>
                </a:cubicBezTo>
                <a:cubicBezTo>
                  <a:pt x="796" y="433"/>
                  <a:pt x="809" y="439"/>
                  <a:pt x="826" y="439"/>
                </a:cubicBezTo>
                <a:cubicBezTo>
                  <a:pt x="841" y="439"/>
                  <a:pt x="852" y="435"/>
                  <a:pt x="861" y="426"/>
                </a:cubicBezTo>
                <a:cubicBezTo>
                  <a:pt x="871" y="418"/>
                  <a:pt x="875" y="407"/>
                  <a:pt x="875" y="394"/>
                </a:cubicBezTo>
                <a:cubicBezTo>
                  <a:pt x="875" y="383"/>
                  <a:pt x="872" y="373"/>
                  <a:pt x="866" y="366"/>
                </a:cubicBezTo>
                <a:cubicBezTo>
                  <a:pt x="859" y="358"/>
                  <a:pt x="845" y="349"/>
                  <a:pt x="823" y="339"/>
                </a:cubicBezTo>
                <a:cubicBezTo>
                  <a:pt x="819" y="336"/>
                  <a:pt x="811" y="333"/>
                  <a:pt x="801" y="328"/>
                </a:cubicBezTo>
                <a:cubicBezTo>
                  <a:pt x="750" y="304"/>
                  <a:pt x="714" y="282"/>
                  <a:pt x="694" y="261"/>
                </a:cubicBezTo>
                <a:cubicBezTo>
                  <a:pt x="679" y="247"/>
                  <a:pt x="668" y="231"/>
                  <a:pt x="660" y="212"/>
                </a:cubicBezTo>
                <a:cubicBezTo>
                  <a:pt x="653" y="193"/>
                  <a:pt x="649" y="173"/>
                  <a:pt x="649" y="152"/>
                </a:cubicBezTo>
                <a:cubicBezTo>
                  <a:pt x="649" y="106"/>
                  <a:pt x="665" y="69"/>
                  <a:pt x="696" y="41"/>
                </a:cubicBezTo>
                <a:cubicBezTo>
                  <a:pt x="728" y="13"/>
                  <a:pt x="771" y="0"/>
                  <a:pt x="825" y="0"/>
                </a:cubicBezTo>
                <a:cubicBezTo>
                  <a:pt x="880" y="0"/>
                  <a:pt x="924" y="13"/>
                  <a:pt x="954" y="40"/>
                </a:cubicBezTo>
                <a:cubicBezTo>
                  <a:pt x="984" y="66"/>
                  <a:pt x="999" y="104"/>
                  <a:pt x="999" y="154"/>
                </a:cubicBezTo>
                <a:lnTo>
                  <a:pt x="999" y="163"/>
                </a:lnTo>
                <a:lnTo>
                  <a:pt x="874" y="163"/>
                </a:lnTo>
                <a:cubicBezTo>
                  <a:pt x="874" y="137"/>
                  <a:pt x="870" y="119"/>
                  <a:pt x="862" y="108"/>
                </a:cubicBezTo>
                <a:cubicBezTo>
                  <a:pt x="855" y="97"/>
                  <a:pt x="844" y="92"/>
                  <a:pt x="827" y="92"/>
                </a:cubicBezTo>
                <a:cubicBezTo>
                  <a:pt x="813" y="92"/>
                  <a:pt x="802" y="96"/>
                  <a:pt x="793" y="104"/>
                </a:cubicBezTo>
                <a:cubicBezTo>
                  <a:pt x="784" y="111"/>
                  <a:pt x="780" y="122"/>
                  <a:pt x="780" y="134"/>
                </a:cubicBezTo>
                <a:cubicBezTo>
                  <a:pt x="780" y="157"/>
                  <a:pt x="802" y="177"/>
                  <a:pt x="844" y="196"/>
                </a:cubicBezTo>
                <a:cubicBezTo>
                  <a:pt x="850" y="199"/>
                  <a:pt x="855" y="201"/>
                  <a:pt x="858" y="202"/>
                </a:cubicBezTo>
                <a:cubicBezTo>
                  <a:pt x="916" y="228"/>
                  <a:pt x="955" y="254"/>
                  <a:pt x="975" y="279"/>
                </a:cubicBezTo>
                <a:cubicBezTo>
                  <a:pt x="995" y="303"/>
                  <a:pt x="1004" y="336"/>
                  <a:pt x="1004" y="376"/>
                </a:cubicBezTo>
                <a:cubicBezTo>
                  <a:pt x="1004" y="427"/>
                  <a:pt x="989" y="467"/>
                  <a:pt x="957" y="495"/>
                </a:cubicBezTo>
                <a:cubicBezTo>
                  <a:pt x="925" y="523"/>
                  <a:pt x="880" y="538"/>
                  <a:pt x="821" y="538"/>
                </a:cubicBezTo>
                <a:cubicBezTo>
                  <a:pt x="765" y="538"/>
                  <a:pt x="721" y="523"/>
                  <a:pt x="690" y="495"/>
                </a:cubicBezTo>
                <a:cubicBezTo>
                  <a:pt x="659" y="466"/>
                  <a:pt x="644" y="426"/>
                  <a:pt x="644" y="375"/>
                </a:cubicBezTo>
                <a:lnTo>
                  <a:pt x="644" y="362"/>
                </a:lnTo>
                <a:close/>
              </a:path>
            </a:pathLst>
          </a:custGeom>
          <a:solidFill>
            <a:srgbClr val="0045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072" name="Group 48"/>
          <p:cNvGrpSpPr>
            <a:grpSpLocks noChangeAspect="1"/>
          </p:cNvGrpSpPr>
          <p:nvPr userDrawn="1"/>
        </p:nvGrpSpPr>
        <p:grpSpPr bwMode="auto">
          <a:xfrm>
            <a:off x="838200" y="841182"/>
            <a:ext cx="4212000" cy="1152134"/>
            <a:chOff x="543" y="528"/>
            <a:chExt cx="2698" cy="738"/>
          </a:xfrm>
        </p:grpSpPr>
        <p:sp>
          <p:nvSpPr>
            <p:cNvPr id="3073" name="AutoShape 47"/>
            <p:cNvSpPr>
              <a:spLocks noChangeAspect="1" noChangeArrowheads="1" noTextEdit="1"/>
            </p:cNvSpPr>
            <p:nvPr userDrawn="1"/>
          </p:nvSpPr>
          <p:spPr bwMode="auto">
            <a:xfrm>
              <a:off x="543" y="528"/>
              <a:ext cx="2698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5" name="Freeform 49"/>
            <p:cNvSpPr>
              <a:spLocks/>
            </p:cNvSpPr>
            <p:nvPr userDrawn="1"/>
          </p:nvSpPr>
          <p:spPr bwMode="auto">
            <a:xfrm>
              <a:off x="546" y="1130"/>
              <a:ext cx="78" cy="103"/>
            </a:xfrm>
            <a:custGeom>
              <a:avLst/>
              <a:gdLst>
                <a:gd name="T0" fmla="*/ 203 w 1144"/>
                <a:gd name="T1" fmla="*/ 1502 h 1502"/>
                <a:gd name="T2" fmla="*/ 387 w 1144"/>
                <a:gd name="T3" fmla="*/ 1502 h 1502"/>
                <a:gd name="T4" fmla="*/ 669 w 1144"/>
                <a:gd name="T5" fmla="*/ 147 h 1502"/>
                <a:gd name="T6" fmla="*/ 1112 w 1144"/>
                <a:gd name="T7" fmla="*/ 147 h 1502"/>
                <a:gd name="T8" fmla="*/ 1144 w 1144"/>
                <a:gd name="T9" fmla="*/ 0 h 1502"/>
                <a:gd name="T10" fmla="*/ 32 w 1144"/>
                <a:gd name="T11" fmla="*/ 0 h 1502"/>
                <a:gd name="T12" fmla="*/ 0 w 1144"/>
                <a:gd name="T13" fmla="*/ 147 h 1502"/>
                <a:gd name="T14" fmla="*/ 484 w 1144"/>
                <a:gd name="T15" fmla="*/ 147 h 1502"/>
                <a:gd name="T16" fmla="*/ 203 w 1144"/>
                <a:gd name="T17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502">
                  <a:moveTo>
                    <a:pt x="203" y="1502"/>
                  </a:moveTo>
                  <a:lnTo>
                    <a:pt x="387" y="1502"/>
                  </a:lnTo>
                  <a:lnTo>
                    <a:pt x="669" y="147"/>
                  </a:lnTo>
                  <a:lnTo>
                    <a:pt x="1112" y="147"/>
                  </a:lnTo>
                  <a:lnTo>
                    <a:pt x="1144" y="0"/>
                  </a:lnTo>
                  <a:lnTo>
                    <a:pt x="32" y="0"/>
                  </a:lnTo>
                  <a:lnTo>
                    <a:pt x="0" y="147"/>
                  </a:lnTo>
                  <a:lnTo>
                    <a:pt x="484" y="147"/>
                  </a:lnTo>
                  <a:lnTo>
                    <a:pt x="203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6" name="Freeform 50"/>
            <p:cNvSpPr>
              <a:spLocks noEditPoints="1"/>
            </p:cNvSpPr>
            <p:nvPr userDrawn="1"/>
          </p:nvSpPr>
          <p:spPr bwMode="auto">
            <a:xfrm>
              <a:off x="612" y="1157"/>
              <a:ext cx="63" cy="78"/>
            </a:xfrm>
            <a:custGeom>
              <a:avLst/>
              <a:gdLst>
                <a:gd name="T0" fmla="*/ 777 w 918"/>
                <a:gd name="T1" fmla="*/ 878 h 1146"/>
                <a:gd name="T2" fmla="*/ 446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2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7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2 w 918"/>
                <a:gd name="T31" fmla="*/ 116 h 1146"/>
                <a:gd name="T32" fmla="*/ 759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7" y="878"/>
                  </a:moveTo>
                  <a:cubicBezTo>
                    <a:pt x="608" y="984"/>
                    <a:pt x="544" y="1008"/>
                    <a:pt x="446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2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1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7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2" y="116"/>
                  </a:cubicBezTo>
                  <a:cubicBezTo>
                    <a:pt x="691" y="116"/>
                    <a:pt x="759" y="204"/>
                    <a:pt x="759" y="357"/>
                  </a:cubicBezTo>
                  <a:cubicBezTo>
                    <a:pt x="759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7" name="Freeform 51"/>
            <p:cNvSpPr>
              <a:spLocks/>
            </p:cNvSpPr>
            <p:nvPr userDrawn="1"/>
          </p:nvSpPr>
          <p:spPr bwMode="auto">
            <a:xfrm>
              <a:off x="689" y="1157"/>
              <a:ext cx="63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7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1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4" y="981"/>
                    <a:pt x="547" y="1013"/>
                    <a:pt x="443" y="1013"/>
                  </a:cubicBezTo>
                  <a:cubicBezTo>
                    <a:pt x="288" y="1013"/>
                    <a:pt x="177" y="889"/>
                    <a:pt x="177" y="714"/>
                  </a:cubicBezTo>
                  <a:cubicBezTo>
                    <a:pt x="177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8" y="4"/>
                    <a:pt x="812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1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8" name="Freeform 52"/>
            <p:cNvSpPr>
              <a:spLocks/>
            </p:cNvSpPr>
            <p:nvPr userDrawn="1"/>
          </p:nvSpPr>
          <p:spPr bwMode="auto">
            <a:xfrm>
              <a:off x="75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5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79" name="Freeform 53"/>
            <p:cNvSpPr>
              <a:spLocks/>
            </p:cNvSpPr>
            <p:nvPr userDrawn="1"/>
          </p:nvSpPr>
          <p:spPr bwMode="auto">
            <a:xfrm>
              <a:off x="843" y="1157"/>
              <a:ext cx="70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6 w 1025"/>
                <a:gd name="T5" fmla="*/ 375 h 1114"/>
                <a:gd name="T6" fmla="*/ 727 w 1025"/>
                <a:gd name="T7" fmla="*/ 139 h 1114"/>
                <a:gd name="T8" fmla="*/ 844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6 w 1025"/>
                <a:gd name="T25" fmla="*/ 31 h 1114"/>
                <a:gd name="T26" fmla="*/ 225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6" y="375"/>
                  </a:lnTo>
                  <a:cubicBezTo>
                    <a:pt x="495" y="220"/>
                    <a:pt x="635" y="139"/>
                    <a:pt x="727" y="139"/>
                  </a:cubicBezTo>
                  <a:cubicBezTo>
                    <a:pt x="799" y="139"/>
                    <a:pt x="844" y="186"/>
                    <a:pt x="844" y="261"/>
                  </a:cubicBezTo>
                  <a:cubicBezTo>
                    <a:pt x="844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8" y="0"/>
                    <a:pt x="527" y="65"/>
                    <a:pt x="338" y="240"/>
                  </a:cubicBezTo>
                  <a:lnTo>
                    <a:pt x="396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0" name="Freeform 54"/>
            <p:cNvSpPr>
              <a:spLocks noEditPoints="1"/>
            </p:cNvSpPr>
            <p:nvPr userDrawn="1"/>
          </p:nvSpPr>
          <p:spPr bwMode="auto">
            <a:xfrm>
              <a:off x="927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7 w 495"/>
                <a:gd name="T3" fmla="*/ 1509 h 1509"/>
                <a:gd name="T4" fmla="*/ 400 w 495"/>
                <a:gd name="T5" fmla="*/ 426 h 1509"/>
                <a:gd name="T6" fmla="*/ 224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7" y="1509"/>
                  </a:lnTo>
                  <a:lnTo>
                    <a:pt x="400" y="426"/>
                  </a:lnTo>
                  <a:lnTo>
                    <a:pt x="224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1" name="Freeform 55"/>
            <p:cNvSpPr>
              <a:spLocks/>
            </p:cNvSpPr>
            <p:nvPr userDrawn="1"/>
          </p:nvSpPr>
          <p:spPr bwMode="auto">
            <a:xfrm>
              <a:off x="962" y="1157"/>
              <a:ext cx="58" cy="78"/>
            </a:xfrm>
            <a:custGeom>
              <a:avLst/>
              <a:gdLst>
                <a:gd name="T0" fmla="*/ 0 w 845"/>
                <a:gd name="T1" fmla="*/ 1086 h 1147"/>
                <a:gd name="T2" fmla="*/ 284 w 845"/>
                <a:gd name="T3" fmla="*/ 1147 h 1147"/>
                <a:gd name="T4" fmla="*/ 719 w 845"/>
                <a:gd name="T5" fmla="*/ 813 h 1147"/>
                <a:gd name="T6" fmla="*/ 536 w 845"/>
                <a:gd name="T7" fmla="*/ 545 h 1147"/>
                <a:gd name="T8" fmla="*/ 426 w 845"/>
                <a:gd name="T9" fmla="*/ 482 h 1147"/>
                <a:gd name="T10" fmla="*/ 318 w 845"/>
                <a:gd name="T11" fmla="*/ 322 h 1147"/>
                <a:gd name="T12" fmla="*/ 568 w 845"/>
                <a:gd name="T13" fmla="*/ 127 h 1147"/>
                <a:gd name="T14" fmla="*/ 797 w 845"/>
                <a:gd name="T15" fmla="*/ 165 h 1147"/>
                <a:gd name="T16" fmla="*/ 845 w 845"/>
                <a:gd name="T17" fmla="*/ 46 h 1147"/>
                <a:gd name="T18" fmla="*/ 568 w 845"/>
                <a:gd name="T19" fmla="*/ 0 h 1147"/>
                <a:gd name="T20" fmla="*/ 144 w 845"/>
                <a:gd name="T21" fmla="*/ 331 h 1147"/>
                <a:gd name="T22" fmla="*/ 316 w 845"/>
                <a:gd name="T23" fmla="*/ 602 h 1147"/>
                <a:gd name="T24" fmla="*/ 394 w 845"/>
                <a:gd name="T25" fmla="*/ 644 h 1147"/>
                <a:gd name="T26" fmla="*/ 545 w 845"/>
                <a:gd name="T27" fmla="*/ 833 h 1147"/>
                <a:gd name="T28" fmla="*/ 286 w 845"/>
                <a:gd name="T29" fmla="*/ 1018 h 1147"/>
                <a:gd name="T30" fmla="*/ 54 w 845"/>
                <a:gd name="T31" fmla="*/ 967 h 1147"/>
                <a:gd name="T32" fmla="*/ 0 w 845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5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9" y="1016"/>
                    <a:pt x="719" y="813"/>
                  </a:cubicBezTo>
                  <a:cubicBezTo>
                    <a:pt x="719" y="705"/>
                    <a:pt x="656" y="613"/>
                    <a:pt x="536" y="545"/>
                  </a:cubicBezTo>
                  <a:lnTo>
                    <a:pt x="426" y="482"/>
                  </a:lnTo>
                  <a:cubicBezTo>
                    <a:pt x="354" y="442"/>
                    <a:pt x="318" y="388"/>
                    <a:pt x="318" y="322"/>
                  </a:cubicBezTo>
                  <a:cubicBezTo>
                    <a:pt x="318" y="203"/>
                    <a:pt x="417" y="127"/>
                    <a:pt x="568" y="127"/>
                  </a:cubicBezTo>
                  <a:cubicBezTo>
                    <a:pt x="649" y="127"/>
                    <a:pt x="716" y="138"/>
                    <a:pt x="797" y="165"/>
                  </a:cubicBezTo>
                  <a:lnTo>
                    <a:pt x="845" y="46"/>
                  </a:lnTo>
                  <a:cubicBezTo>
                    <a:pt x="741" y="14"/>
                    <a:pt x="660" y="0"/>
                    <a:pt x="568" y="0"/>
                  </a:cubicBezTo>
                  <a:cubicBezTo>
                    <a:pt x="316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6" y="602"/>
                  </a:cubicBezTo>
                  <a:lnTo>
                    <a:pt x="394" y="644"/>
                  </a:lnTo>
                  <a:cubicBezTo>
                    <a:pt x="505" y="708"/>
                    <a:pt x="545" y="757"/>
                    <a:pt x="545" y="833"/>
                  </a:cubicBezTo>
                  <a:cubicBezTo>
                    <a:pt x="545" y="944"/>
                    <a:pt x="442" y="1018"/>
                    <a:pt x="286" y="1018"/>
                  </a:cubicBezTo>
                  <a:cubicBezTo>
                    <a:pt x="208" y="1018"/>
                    <a:pt x="145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2" name="Freeform 56"/>
            <p:cNvSpPr>
              <a:spLocks/>
            </p:cNvSpPr>
            <p:nvPr userDrawn="1"/>
          </p:nvSpPr>
          <p:spPr bwMode="auto">
            <a:xfrm>
              <a:off x="1028" y="1157"/>
              <a:ext cx="64" cy="78"/>
            </a:xfrm>
            <a:custGeom>
              <a:avLst/>
              <a:gdLst>
                <a:gd name="T0" fmla="*/ 758 w 925"/>
                <a:gd name="T1" fmla="*/ 898 h 1150"/>
                <a:gd name="T2" fmla="*/ 443 w 925"/>
                <a:gd name="T3" fmla="*/ 1013 h 1150"/>
                <a:gd name="T4" fmla="*/ 178 w 925"/>
                <a:gd name="T5" fmla="*/ 714 h 1150"/>
                <a:gd name="T6" fmla="*/ 763 w 925"/>
                <a:gd name="T7" fmla="*/ 132 h 1150"/>
                <a:gd name="T8" fmla="*/ 876 w 925"/>
                <a:gd name="T9" fmla="*/ 144 h 1150"/>
                <a:gd name="T10" fmla="*/ 925 w 925"/>
                <a:gd name="T11" fmla="*/ 22 h 1150"/>
                <a:gd name="T12" fmla="*/ 747 w 925"/>
                <a:gd name="T13" fmla="*/ 0 h 1150"/>
                <a:gd name="T14" fmla="*/ 0 w 925"/>
                <a:gd name="T15" fmla="*/ 709 h 1150"/>
                <a:gd name="T16" fmla="*/ 403 w 925"/>
                <a:gd name="T17" fmla="*/ 1150 h 1150"/>
                <a:gd name="T18" fmla="*/ 822 w 925"/>
                <a:gd name="T19" fmla="*/ 999 h 1150"/>
                <a:gd name="T20" fmla="*/ 758 w 925"/>
                <a:gd name="T21" fmla="*/ 89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5" h="1150">
                  <a:moveTo>
                    <a:pt x="758" y="898"/>
                  </a:moveTo>
                  <a:cubicBezTo>
                    <a:pt x="635" y="981"/>
                    <a:pt x="547" y="1013"/>
                    <a:pt x="443" y="1013"/>
                  </a:cubicBezTo>
                  <a:cubicBezTo>
                    <a:pt x="288" y="1013"/>
                    <a:pt x="178" y="889"/>
                    <a:pt x="178" y="714"/>
                  </a:cubicBezTo>
                  <a:cubicBezTo>
                    <a:pt x="178" y="389"/>
                    <a:pt x="436" y="132"/>
                    <a:pt x="763" y="132"/>
                  </a:cubicBezTo>
                  <a:cubicBezTo>
                    <a:pt x="801" y="132"/>
                    <a:pt x="826" y="135"/>
                    <a:pt x="876" y="144"/>
                  </a:cubicBezTo>
                  <a:lnTo>
                    <a:pt x="925" y="22"/>
                  </a:lnTo>
                  <a:cubicBezTo>
                    <a:pt x="849" y="4"/>
                    <a:pt x="813" y="0"/>
                    <a:pt x="747" y="0"/>
                  </a:cubicBezTo>
                  <a:cubicBezTo>
                    <a:pt x="331" y="0"/>
                    <a:pt x="0" y="312"/>
                    <a:pt x="0" y="709"/>
                  </a:cubicBezTo>
                  <a:cubicBezTo>
                    <a:pt x="0" y="972"/>
                    <a:pt x="162" y="1150"/>
                    <a:pt x="403" y="1150"/>
                  </a:cubicBezTo>
                  <a:cubicBezTo>
                    <a:pt x="540" y="1150"/>
                    <a:pt x="628" y="1119"/>
                    <a:pt x="822" y="999"/>
                  </a:cubicBezTo>
                  <a:lnTo>
                    <a:pt x="758" y="89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3" name="Freeform 57"/>
            <p:cNvSpPr>
              <a:spLocks/>
            </p:cNvSpPr>
            <p:nvPr userDrawn="1"/>
          </p:nvSpPr>
          <p:spPr bwMode="auto">
            <a:xfrm>
              <a:off x="1099" y="1122"/>
              <a:ext cx="70" cy="111"/>
            </a:xfrm>
            <a:custGeom>
              <a:avLst/>
              <a:gdLst>
                <a:gd name="T0" fmla="*/ 0 w 1025"/>
                <a:gd name="T1" fmla="*/ 1614 h 1614"/>
                <a:gd name="T2" fmla="*/ 171 w 1025"/>
                <a:gd name="T3" fmla="*/ 1614 h 1614"/>
                <a:gd name="T4" fmla="*/ 324 w 1025"/>
                <a:gd name="T5" fmla="*/ 878 h 1614"/>
                <a:gd name="T6" fmla="*/ 725 w 1025"/>
                <a:gd name="T7" fmla="*/ 641 h 1614"/>
                <a:gd name="T8" fmla="*/ 842 w 1025"/>
                <a:gd name="T9" fmla="*/ 754 h 1614"/>
                <a:gd name="T10" fmla="*/ 818 w 1025"/>
                <a:gd name="T11" fmla="*/ 928 h 1614"/>
                <a:gd name="T12" fmla="*/ 673 w 1025"/>
                <a:gd name="T13" fmla="*/ 1614 h 1614"/>
                <a:gd name="T14" fmla="*/ 849 w 1025"/>
                <a:gd name="T15" fmla="*/ 1614 h 1614"/>
                <a:gd name="T16" fmla="*/ 1007 w 1025"/>
                <a:gd name="T17" fmla="*/ 860 h 1614"/>
                <a:gd name="T18" fmla="*/ 1025 w 1025"/>
                <a:gd name="T19" fmla="*/ 711 h 1614"/>
                <a:gd name="T20" fmla="*/ 804 w 1025"/>
                <a:gd name="T21" fmla="*/ 500 h 1614"/>
                <a:gd name="T22" fmla="*/ 354 w 1025"/>
                <a:gd name="T23" fmla="*/ 734 h 1614"/>
                <a:gd name="T24" fmla="*/ 507 w 1025"/>
                <a:gd name="T25" fmla="*/ 0 h 1614"/>
                <a:gd name="T26" fmla="*/ 336 w 1025"/>
                <a:gd name="T27" fmla="*/ 0 h 1614"/>
                <a:gd name="T28" fmla="*/ 0 w 1025"/>
                <a:gd name="T2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614">
                  <a:moveTo>
                    <a:pt x="0" y="1614"/>
                  </a:moveTo>
                  <a:lnTo>
                    <a:pt x="171" y="1614"/>
                  </a:lnTo>
                  <a:lnTo>
                    <a:pt x="324" y="878"/>
                  </a:lnTo>
                  <a:cubicBezTo>
                    <a:pt x="491" y="722"/>
                    <a:pt x="629" y="641"/>
                    <a:pt x="725" y="641"/>
                  </a:cubicBezTo>
                  <a:cubicBezTo>
                    <a:pt x="795" y="641"/>
                    <a:pt x="842" y="687"/>
                    <a:pt x="842" y="754"/>
                  </a:cubicBezTo>
                  <a:cubicBezTo>
                    <a:pt x="842" y="788"/>
                    <a:pt x="833" y="853"/>
                    <a:pt x="818" y="928"/>
                  </a:cubicBezTo>
                  <a:lnTo>
                    <a:pt x="673" y="1614"/>
                  </a:lnTo>
                  <a:lnTo>
                    <a:pt x="849" y="1614"/>
                  </a:lnTo>
                  <a:lnTo>
                    <a:pt x="1007" y="860"/>
                  </a:lnTo>
                  <a:cubicBezTo>
                    <a:pt x="1018" y="806"/>
                    <a:pt x="1025" y="749"/>
                    <a:pt x="1025" y="711"/>
                  </a:cubicBezTo>
                  <a:cubicBezTo>
                    <a:pt x="1025" y="585"/>
                    <a:pt x="937" y="500"/>
                    <a:pt x="804" y="500"/>
                  </a:cubicBezTo>
                  <a:cubicBezTo>
                    <a:pt x="655" y="500"/>
                    <a:pt x="496" y="583"/>
                    <a:pt x="354" y="734"/>
                  </a:cubicBezTo>
                  <a:lnTo>
                    <a:pt x="507" y="0"/>
                  </a:lnTo>
                  <a:lnTo>
                    <a:pt x="336" y="0"/>
                  </a:lnTo>
                  <a:lnTo>
                    <a:pt x="0" y="16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4" name="Freeform 58"/>
            <p:cNvSpPr>
              <a:spLocks noEditPoints="1"/>
            </p:cNvSpPr>
            <p:nvPr userDrawn="1"/>
          </p:nvSpPr>
          <p:spPr bwMode="auto">
            <a:xfrm>
              <a:off x="1185" y="1157"/>
              <a:ext cx="63" cy="78"/>
            </a:xfrm>
            <a:custGeom>
              <a:avLst/>
              <a:gdLst>
                <a:gd name="T0" fmla="*/ 777 w 919"/>
                <a:gd name="T1" fmla="*/ 878 h 1146"/>
                <a:gd name="T2" fmla="*/ 446 w 919"/>
                <a:gd name="T3" fmla="*/ 1008 h 1146"/>
                <a:gd name="T4" fmla="*/ 169 w 919"/>
                <a:gd name="T5" fmla="*/ 702 h 1146"/>
                <a:gd name="T6" fmla="*/ 183 w 919"/>
                <a:gd name="T7" fmla="*/ 567 h 1146"/>
                <a:gd name="T8" fmla="*/ 912 w 919"/>
                <a:gd name="T9" fmla="*/ 567 h 1146"/>
                <a:gd name="T10" fmla="*/ 919 w 919"/>
                <a:gd name="T11" fmla="*/ 414 h 1146"/>
                <a:gd name="T12" fmla="*/ 579 w 919"/>
                <a:gd name="T13" fmla="*/ 0 h 1146"/>
                <a:gd name="T14" fmla="*/ 138 w 919"/>
                <a:gd name="T15" fmla="*/ 254 h 1146"/>
                <a:gd name="T16" fmla="*/ 0 w 919"/>
                <a:gd name="T17" fmla="*/ 684 h 1146"/>
                <a:gd name="T18" fmla="*/ 414 w 919"/>
                <a:gd name="T19" fmla="*/ 1146 h 1146"/>
                <a:gd name="T20" fmla="*/ 653 w 919"/>
                <a:gd name="T21" fmla="*/ 1089 h 1146"/>
                <a:gd name="T22" fmla="*/ 838 w 919"/>
                <a:gd name="T23" fmla="*/ 986 h 1146"/>
                <a:gd name="T24" fmla="*/ 777 w 919"/>
                <a:gd name="T25" fmla="*/ 878 h 1146"/>
                <a:gd name="T26" fmla="*/ 212 w 919"/>
                <a:gd name="T27" fmla="*/ 452 h 1146"/>
                <a:gd name="T28" fmla="*/ 306 w 919"/>
                <a:gd name="T29" fmla="*/ 270 h 1146"/>
                <a:gd name="T30" fmla="*/ 572 w 919"/>
                <a:gd name="T31" fmla="*/ 116 h 1146"/>
                <a:gd name="T32" fmla="*/ 759 w 919"/>
                <a:gd name="T33" fmla="*/ 357 h 1146"/>
                <a:gd name="T34" fmla="*/ 754 w 919"/>
                <a:gd name="T35" fmla="*/ 452 h 1146"/>
                <a:gd name="T36" fmla="*/ 212 w 919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9" h="1146">
                  <a:moveTo>
                    <a:pt x="777" y="878"/>
                  </a:moveTo>
                  <a:cubicBezTo>
                    <a:pt x="608" y="984"/>
                    <a:pt x="545" y="1008"/>
                    <a:pt x="446" y="1008"/>
                  </a:cubicBezTo>
                  <a:cubicBezTo>
                    <a:pt x="282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3" y="567"/>
                  </a:cubicBezTo>
                  <a:lnTo>
                    <a:pt x="912" y="567"/>
                  </a:lnTo>
                  <a:cubicBezTo>
                    <a:pt x="917" y="493"/>
                    <a:pt x="919" y="448"/>
                    <a:pt x="919" y="414"/>
                  </a:cubicBezTo>
                  <a:cubicBezTo>
                    <a:pt x="919" y="141"/>
                    <a:pt x="802" y="0"/>
                    <a:pt x="579" y="0"/>
                  </a:cubicBezTo>
                  <a:cubicBezTo>
                    <a:pt x="408" y="0"/>
                    <a:pt x="257" y="87"/>
                    <a:pt x="138" y="254"/>
                  </a:cubicBezTo>
                  <a:cubicBezTo>
                    <a:pt x="48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6" y="1146"/>
                    <a:pt x="581" y="1125"/>
                    <a:pt x="653" y="1089"/>
                  </a:cubicBezTo>
                  <a:cubicBezTo>
                    <a:pt x="703" y="1067"/>
                    <a:pt x="712" y="1062"/>
                    <a:pt x="838" y="986"/>
                  </a:cubicBezTo>
                  <a:lnTo>
                    <a:pt x="777" y="878"/>
                  </a:lnTo>
                  <a:close/>
                  <a:moveTo>
                    <a:pt x="212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9" y="173"/>
                    <a:pt x="475" y="116"/>
                    <a:pt x="572" y="116"/>
                  </a:cubicBezTo>
                  <a:cubicBezTo>
                    <a:pt x="692" y="116"/>
                    <a:pt x="759" y="204"/>
                    <a:pt x="759" y="357"/>
                  </a:cubicBezTo>
                  <a:cubicBezTo>
                    <a:pt x="759" y="373"/>
                    <a:pt x="757" y="416"/>
                    <a:pt x="754" y="452"/>
                  </a:cubicBezTo>
                  <a:lnTo>
                    <a:pt x="212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5" name="Freeform 59"/>
            <p:cNvSpPr>
              <a:spLocks/>
            </p:cNvSpPr>
            <p:nvPr userDrawn="1"/>
          </p:nvSpPr>
          <p:spPr bwMode="auto">
            <a:xfrm>
              <a:off x="1318" y="1130"/>
              <a:ext cx="94" cy="105"/>
            </a:xfrm>
            <a:custGeom>
              <a:avLst/>
              <a:gdLst>
                <a:gd name="T0" fmla="*/ 1363 w 1363"/>
                <a:gd name="T1" fmla="*/ 0 h 1534"/>
                <a:gd name="T2" fmla="*/ 1180 w 1363"/>
                <a:gd name="T3" fmla="*/ 0 h 1534"/>
                <a:gd name="T4" fmla="*/ 980 w 1363"/>
                <a:gd name="T5" fmla="*/ 966 h 1534"/>
                <a:gd name="T6" fmla="*/ 536 w 1363"/>
                <a:gd name="T7" fmla="*/ 1403 h 1534"/>
                <a:gd name="T8" fmla="*/ 183 w 1363"/>
                <a:gd name="T9" fmla="*/ 1093 h 1534"/>
                <a:gd name="T10" fmla="*/ 201 w 1363"/>
                <a:gd name="T11" fmla="*/ 932 h 1534"/>
                <a:gd name="T12" fmla="*/ 395 w 1363"/>
                <a:gd name="T13" fmla="*/ 0 h 1534"/>
                <a:gd name="T14" fmla="*/ 210 w 1363"/>
                <a:gd name="T15" fmla="*/ 0 h 1534"/>
                <a:gd name="T16" fmla="*/ 23 w 1363"/>
                <a:gd name="T17" fmla="*/ 905 h 1534"/>
                <a:gd name="T18" fmla="*/ 0 w 1363"/>
                <a:gd name="T19" fmla="*/ 1099 h 1534"/>
                <a:gd name="T20" fmla="*/ 521 w 1363"/>
                <a:gd name="T21" fmla="*/ 1534 h 1534"/>
                <a:gd name="T22" fmla="*/ 982 w 1363"/>
                <a:gd name="T23" fmla="*/ 1365 h 1534"/>
                <a:gd name="T24" fmla="*/ 1158 w 1363"/>
                <a:gd name="T25" fmla="*/ 978 h 1534"/>
                <a:gd name="T26" fmla="*/ 1363 w 1363"/>
                <a:gd name="T27" fmla="*/ 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3" h="1534">
                  <a:moveTo>
                    <a:pt x="1363" y="0"/>
                  </a:moveTo>
                  <a:lnTo>
                    <a:pt x="1180" y="0"/>
                  </a:lnTo>
                  <a:lnTo>
                    <a:pt x="980" y="966"/>
                  </a:lnTo>
                  <a:cubicBezTo>
                    <a:pt x="919" y="1259"/>
                    <a:pt x="773" y="1403"/>
                    <a:pt x="536" y="1403"/>
                  </a:cubicBezTo>
                  <a:cubicBezTo>
                    <a:pt x="325" y="1403"/>
                    <a:pt x="183" y="1279"/>
                    <a:pt x="183" y="1093"/>
                  </a:cubicBezTo>
                  <a:cubicBezTo>
                    <a:pt x="183" y="1041"/>
                    <a:pt x="190" y="989"/>
                    <a:pt x="201" y="932"/>
                  </a:cubicBezTo>
                  <a:lnTo>
                    <a:pt x="395" y="0"/>
                  </a:lnTo>
                  <a:lnTo>
                    <a:pt x="210" y="0"/>
                  </a:lnTo>
                  <a:lnTo>
                    <a:pt x="23" y="905"/>
                  </a:lnTo>
                  <a:cubicBezTo>
                    <a:pt x="7" y="973"/>
                    <a:pt x="0" y="1041"/>
                    <a:pt x="0" y="1099"/>
                  </a:cubicBezTo>
                  <a:cubicBezTo>
                    <a:pt x="0" y="1369"/>
                    <a:pt x="199" y="1534"/>
                    <a:pt x="521" y="1534"/>
                  </a:cubicBezTo>
                  <a:cubicBezTo>
                    <a:pt x="716" y="1534"/>
                    <a:pt x="874" y="1475"/>
                    <a:pt x="982" y="1365"/>
                  </a:cubicBezTo>
                  <a:cubicBezTo>
                    <a:pt x="1072" y="1270"/>
                    <a:pt x="1119" y="1169"/>
                    <a:pt x="1158" y="97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6" name="Freeform 60"/>
            <p:cNvSpPr>
              <a:spLocks/>
            </p:cNvSpPr>
            <p:nvPr userDrawn="1"/>
          </p:nvSpPr>
          <p:spPr bwMode="auto">
            <a:xfrm>
              <a:off x="1417" y="1157"/>
              <a:ext cx="71" cy="76"/>
            </a:xfrm>
            <a:custGeom>
              <a:avLst/>
              <a:gdLst>
                <a:gd name="T0" fmla="*/ 0 w 1025"/>
                <a:gd name="T1" fmla="*/ 1114 h 1114"/>
                <a:gd name="T2" fmla="*/ 171 w 1025"/>
                <a:gd name="T3" fmla="*/ 1114 h 1114"/>
                <a:gd name="T4" fmla="*/ 327 w 1025"/>
                <a:gd name="T5" fmla="*/ 375 h 1114"/>
                <a:gd name="T6" fmla="*/ 728 w 1025"/>
                <a:gd name="T7" fmla="*/ 139 h 1114"/>
                <a:gd name="T8" fmla="*/ 845 w 1025"/>
                <a:gd name="T9" fmla="*/ 261 h 1114"/>
                <a:gd name="T10" fmla="*/ 838 w 1025"/>
                <a:gd name="T11" fmla="*/ 335 h 1114"/>
                <a:gd name="T12" fmla="*/ 676 w 1025"/>
                <a:gd name="T13" fmla="*/ 1114 h 1114"/>
                <a:gd name="T14" fmla="*/ 851 w 1025"/>
                <a:gd name="T15" fmla="*/ 1114 h 1114"/>
                <a:gd name="T16" fmla="*/ 1009 w 1025"/>
                <a:gd name="T17" fmla="*/ 355 h 1114"/>
                <a:gd name="T18" fmla="*/ 1025 w 1025"/>
                <a:gd name="T19" fmla="*/ 216 h 1114"/>
                <a:gd name="T20" fmla="*/ 795 w 1025"/>
                <a:gd name="T21" fmla="*/ 0 h 1114"/>
                <a:gd name="T22" fmla="*/ 338 w 1025"/>
                <a:gd name="T23" fmla="*/ 240 h 1114"/>
                <a:gd name="T24" fmla="*/ 397 w 1025"/>
                <a:gd name="T25" fmla="*/ 31 h 1114"/>
                <a:gd name="T26" fmla="*/ 226 w 1025"/>
                <a:gd name="T27" fmla="*/ 31 h 1114"/>
                <a:gd name="T28" fmla="*/ 0 w 1025"/>
                <a:gd name="T2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5" h="1114">
                  <a:moveTo>
                    <a:pt x="0" y="1114"/>
                  </a:moveTo>
                  <a:lnTo>
                    <a:pt x="171" y="1114"/>
                  </a:lnTo>
                  <a:lnTo>
                    <a:pt x="327" y="375"/>
                  </a:lnTo>
                  <a:cubicBezTo>
                    <a:pt x="495" y="220"/>
                    <a:pt x="635" y="139"/>
                    <a:pt x="728" y="139"/>
                  </a:cubicBezTo>
                  <a:cubicBezTo>
                    <a:pt x="800" y="139"/>
                    <a:pt x="845" y="186"/>
                    <a:pt x="845" y="261"/>
                  </a:cubicBezTo>
                  <a:cubicBezTo>
                    <a:pt x="845" y="290"/>
                    <a:pt x="842" y="310"/>
                    <a:pt x="838" y="335"/>
                  </a:cubicBezTo>
                  <a:lnTo>
                    <a:pt x="676" y="1114"/>
                  </a:lnTo>
                  <a:lnTo>
                    <a:pt x="851" y="1114"/>
                  </a:lnTo>
                  <a:lnTo>
                    <a:pt x="1009" y="355"/>
                  </a:lnTo>
                  <a:cubicBezTo>
                    <a:pt x="1018" y="308"/>
                    <a:pt x="1025" y="254"/>
                    <a:pt x="1025" y="216"/>
                  </a:cubicBezTo>
                  <a:cubicBezTo>
                    <a:pt x="1025" y="83"/>
                    <a:pt x="937" y="0"/>
                    <a:pt x="795" y="0"/>
                  </a:cubicBezTo>
                  <a:cubicBezTo>
                    <a:pt x="649" y="0"/>
                    <a:pt x="527" y="65"/>
                    <a:pt x="338" y="240"/>
                  </a:cubicBezTo>
                  <a:lnTo>
                    <a:pt x="397" y="31"/>
                  </a:lnTo>
                  <a:lnTo>
                    <a:pt x="226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7" name="Freeform 61"/>
            <p:cNvSpPr>
              <a:spLocks noEditPoints="1"/>
            </p:cNvSpPr>
            <p:nvPr userDrawn="1"/>
          </p:nvSpPr>
          <p:spPr bwMode="auto">
            <a:xfrm>
              <a:off x="1502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0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4 w 495"/>
                <a:gd name="T13" fmla="*/ 192 h 1509"/>
                <a:gd name="T14" fmla="*/ 495 w 495"/>
                <a:gd name="T15" fmla="*/ 0 h 1509"/>
                <a:gd name="T16" fmla="*/ 310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0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4" y="192"/>
                  </a:lnTo>
                  <a:lnTo>
                    <a:pt x="495" y="0"/>
                  </a:lnTo>
                  <a:lnTo>
                    <a:pt x="310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8" name="Freeform 62"/>
            <p:cNvSpPr>
              <a:spLocks/>
            </p:cNvSpPr>
            <p:nvPr userDrawn="1"/>
          </p:nvSpPr>
          <p:spPr bwMode="auto">
            <a:xfrm>
              <a:off x="1544" y="1157"/>
              <a:ext cx="69" cy="76"/>
            </a:xfrm>
            <a:custGeom>
              <a:avLst/>
              <a:gdLst>
                <a:gd name="T0" fmla="*/ 237 w 996"/>
                <a:gd name="T1" fmla="*/ 1110 h 1110"/>
                <a:gd name="T2" fmla="*/ 388 w 996"/>
                <a:gd name="T3" fmla="*/ 1110 h 1110"/>
                <a:gd name="T4" fmla="*/ 996 w 996"/>
                <a:gd name="T5" fmla="*/ 63 h 1110"/>
                <a:gd name="T6" fmla="*/ 847 w 996"/>
                <a:gd name="T7" fmla="*/ 0 h 1110"/>
                <a:gd name="T8" fmla="*/ 352 w 996"/>
                <a:gd name="T9" fmla="*/ 892 h 1110"/>
                <a:gd name="T10" fmla="*/ 172 w 996"/>
                <a:gd name="T11" fmla="*/ 0 h 1110"/>
                <a:gd name="T12" fmla="*/ 0 w 996"/>
                <a:gd name="T13" fmla="*/ 41 h 1110"/>
                <a:gd name="T14" fmla="*/ 237 w 996"/>
                <a:gd name="T15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6" h="1110">
                  <a:moveTo>
                    <a:pt x="237" y="1110"/>
                  </a:moveTo>
                  <a:lnTo>
                    <a:pt x="388" y="1110"/>
                  </a:lnTo>
                  <a:lnTo>
                    <a:pt x="996" y="63"/>
                  </a:lnTo>
                  <a:lnTo>
                    <a:pt x="847" y="0"/>
                  </a:lnTo>
                  <a:lnTo>
                    <a:pt x="352" y="892"/>
                  </a:lnTo>
                  <a:lnTo>
                    <a:pt x="172" y="0"/>
                  </a:lnTo>
                  <a:lnTo>
                    <a:pt x="0" y="41"/>
                  </a:lnTo>
                  <a:lnTo>
                    <a:pt x="237" y="111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89" name="Freeform 63"/>
            <p:cNvSpPr>
              <a:spLocks noEditPoints="1"/>
            </p:cNvSpPr>
            <p:nvPr userDrawn="1"/>
          </p:nvSpPr>
          <p:spPr bwMode="auto">
            <a:xfrm>
              <a:off x="1615" y="1157"/>
              <a:ext cx="63" cy="78"/>
            </a:xfrm>
            <a:custGeom>
              <a:avLst/>
              <a:gdLst>
                <a:gd name="T0" fmla="*/ 776 w 918"/>
                <a:gd name="T1" fmla="*/ 878 h 1146"/>
                <a:gd name="T2" fmla="*/ 445 w 918"/>
                <a:gd name="T3" fmla="*/ 1008 h 1146"/>
                <a:gd name="T4" fmla="*/ 169 w 918"/>
                <a:gd name="T5" fmla="*/ 702 h 1146"/>
                <a:gd name="T6" fmla="*/ 182 w 918"/>
                <a:gd name="T7" fmla="*/ 567 h 1146"/>
                <a:gd name="T8" fmla="*/ 911 w 918"/>
                <a:gd name="T9" fmla="*/ 567 h 1146"/>
                <a:gd name="T10" fmla="*/ 918 w 918"/>
                <a:gd name="T11" fmla="*/ 414 h 1146"/>
                <a:gd name="T12" fmla="*/ 578 w 918"/>
                <a:gd name="T13" fmla="*/ 0 h 1146"/>
                <a:gd name="T14" fmla="*/ 137 w 918"/>
                <a:gd name="T15" fmla="*/ 254 h 1146"/>
                <a:gd name="T16" fmla="*/ 0 w 918"/>
                <a:gd name="T17" fmla="*/ 684 h 1146"/>
                <a:gd name="T18" fmla="*/ 414 w 918"/>
                <a:gd name="T19" fmla="*/ 1146 h 1146"/>
                <a:gd name="T20" fmla="*/ 653 w 918"/>
                <a:gd name="T21" fmla="*/ 1089 h 1146"/>
                <a:gd name="T22" fmla="*/ 837 w 918"/>
                <a:gd name="T23" fmla="*/ 986 h 1146"/>
                <a:gd name="T24" fmla="*/ 776 w 918"/>
                <a:gd name="T25" fmla="*/ 878 h 1146"/>
                <a:gd name="T26" fmla="*/ 211 w 918"/>
                <a:gd name="T27" fmla="*/ 452 h 1146"/>
                <a:gd name="T28" fmla="*/ 306 w 918"/>
                <a:gd name="T29" fmla="*/ 270 h 1146"/>
                <a:gd name="T30" fmla="*/ 571 w 918"/>
                <a:gd name="T31" fmla="*/ 116 h 1146"/>
                <a:gd name="T32" fmla="*/ 758 w 918"/>
                <a:gd name="T33" fmla="*/ 357 h 1146"/>
                <a:gd name="T34" fmla="*/ 754 w 918"/>
                <a:gd name="T35" fmla="*/ 452 h 1146"/>
                <a:gd name="T36" fmla="*/ 211 w 918"/>
                <a:gd name="T37" fmla="*/ 45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8" h="1146">
                  <a:moveTo>
                    <a:pt x="776" y="878"/>
                  </a:moveTo>
                  <a:cubicBezTo>
                    <a:pt x="608" y="984"/>
                    <a:pt x="544" y="1008"/>
                    <a:pt x="445" y="1008"/>
                  </a:cubicBezTo>
                  <a:cubicBezTo>
                    <a:pt x="281" y="1008"/>
                    <a:pt x="169" y="884"/>
                    <a:pt x="169" y="702"/>
                  </a:cubicBezTo>
                  <a:cubicBezTo>
                    <a:pt x="169" y="671"/>
                    <a:pt x="171" y="641"/>
                    <a:pt x="182" y="567"/>
                  </a:cubicBezTo>
                  <a:lnTo>
                    <a:pt x="911" y="567"/>
                  </a:lnTo>
                  <a:cubicBezTo>
                    <a:pt x="916" y="493"/>
                    <a:pt x="918" y="448"/>
                    <a:pt x="918" y="414"/>
                  </a:cubicBezTo>
                  <a:cubicBezTo>
                    <a:pt x="918" y="141"/>
                    <a:pt x="801" y="0"/>
                    <a:pt x="578" y="0"/>
                  </a:cubicBezTo>
                  <a:cubicBezTo>
                    <a:pt x="407" y="0"/>
                    <a:pt x="256" y="87"/>
                    <a:pt x="137" y="254"/>
                  </a:cubicBezTo>
                  <a:cubicBezTo>
                    <a:pt x="47" y="385"/>
                    <a:pt x="0" y="531"/>
                    <a:pt x="0" y="684"/>
                  </a:cubicBezTo>
                  <a:cubicBezTo>
                    <a:pt x="0" y="966"/>
                    <a:pt x="162" y="1146"/>
                    <a:pt x="414" y="1146"/>
                  </a:cubicBezTo>
                  <a:cubicBezTo>
                    <a:pt x="495" y="1146"/>
                    <a:pt x="580" y="1125"/>
                    <a:pt x="653" y="1089"/>
                  </a:cubicBezTo>
                  <a:cubicBezTo>
                    <a:pt x="702" y="1067"/>
                    <a:pt x="711" y="1062"/>
                    <a:pt x="837" y="986"/>
                  </a:cubicBezTo>
                  <a:lnTo>
                    <a:pt x="776" y="878"/>
                  </a:lnTo>
                  <a:close/>
                  <a:moveTo>
                    <a:pt x="211" y="452"/>
                  </a:moveTo>
                  <a:cubicBezTo>
                    <a:pt x="250" y="358"/>
                    <a:pt x="270" y="317"/>
                    <a:pt x="306" y="270"/>
                  </a:cubicBezTo>
                  <a:cubicBezTo>
                    <a:pt x="378" y="173"/>
                    <a:pt x="475" y="116"/>
                    <a:pt x="571" y="116"/>
                  </a:cubicBezTo>
                  <a:cubicBezTo>
                    <a:pt x="691" y="116"/>
                    <a:pt x="758" y="204"/>
                    <a:pt x="758" y="357"/>
                  </a:cubicBezTo>
                  <a:cubicBezTo>
                    <a:pt x="758" y="373"/>
                    <a:pt x="756" y="416"/>
                    <a:pt x="754" y="452"/>
                  </a:cubicBezTo>
                  <a:lnTo>
                    <a:pt x="211" y="45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0" name="Freeform 64"/>
            <p:cNvSpPr>
              <a:spLocks/>
            </p:cNvSpPr>
            <p:nvPr userDrawn="1"/>
          </p:nvSpPr>
          <p:spPr bwMode="auto">
            <a:xfrm>
              <a:off x="1691" y="1157"/>
              <a:ext cx="52" cy="76"/>
            </a:xfrm>
            <a:custGeom>
              <a:avLst/>
              <a:gdLst>
                <a:gd name="T0" fmla="*/ 0 w 755"/>
                <a:gd name="T1" fmla="*/ 1112 h 1112"/>
                <a:gd name="T2" fmla="*/ 169 w 755"/>
                <a:gd name="T3" fmla="*/ 1112 h 1112"/>
                <a:gd name="T4" fmla="*/ 325 w 755"/>
                <a:gd name="T5" fmla="*/ 364 h 1112"/>
                <a:gd name="T6" fmla="*/ 617 w 755"/>
                <a:gd name="T7" fmla="*/ 160 h 1112"/>
                <a:gd name="T8" fmla="*/ 710 w 755"/>
                <a:gd name="T9" fmla="*/ 176 h 1112"/>
                <a:gd name="T10" fmla="*/ 755 w 755"/>
                <a:gd name="T11" fmla="*/ 11 h 1112"/>
                <a:gd name="T12" fmla="*/ 665 w 755"/>
                <a:gd name="T13" fmla="*/ 0 h 1112"/>
                <a:gd name="T14" fmla="*/ 343 w 755"/>
                <a:gd name="T15" fmla="*/ 218 h 1112"/>
                <a:gd name="T16" fmla="*/ 395 w 755"/>
                <a:gd name="T17" fmla="*/ 29 h 1112"/>
                <a:gd name="T18" fmla="*/ 226 w 755"/>
                <a:gd name="T19" fmla="*/ 29 h 1112"/>
                <a:gd name="T20" fmla="*/ 0 w 755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1112">
                  <a:moveTo>
                    <a:pt x="0" y="1112"/>
                  </a:moveTo>
                  <a:lnTo>
                    <a:pt x="169" y="1112"/>
                  </a:lnTo>
                  <a:lnTo>
                    <a:pt x="325" y="364"/>
                  </a:lnTo>
                  <a:cubicBezTo>
                    <a:pt x="449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10" y="176"/>
                  </a:cubicBezTo>
                  <a:lnTo>
                    <a:pt x="755" y="11"/>
                  </a:lnTo>
                  <a:cubicBezTo>
                    <a:pt x="712" y="2"/>
                    <a:pt x="692" y="0"/>
                    <a:pt x="665" y="0"/>
                  </a:cubicBezTo>
                  <a:cubicBezTo>
                    <a:pt x="541" y="0"/>
                    <a:pt x="433" y="72"/>
                    <a:pt x="343" y="218"/>
                  </a:cubicBezTo>
                  <a:lnTo>
                    <a:pt x="395" y="29"/>
                  </a:lnTo>
                  <a:lnTo>
                    <a:pt x="226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1" name="Freeform 65"/>
            <p:cNvSpPr>
              <a:spLocks/>
            </p:cNvSpPr>
            <p:nvPr userDrawn="1"/>
          </p:nvSpPr>
          <p:spPr bwMode="auto">
            <a:xfrm>
              <a:off x="1740" y="1157"/>
              <a:ext cx="58" cy="78"/>
            </a:xfrm>
            <a:custGeom>
              <a:avLst/>
              <a:gdLst>
                <a:gd name="T0" fmla="*/ 0 w 844"/>
                <a:gd name="T1" fmla="*/ 1086 h 1147"/>
                <a:gd name="T2" fmla="*/ 284 w 844"/>
                <a:gd name="T3" fmla="*/ 1147 h 1147"/>
                <a:gd name="T4" fmla="*/ 718 w 844"/>
                <a:gd name="T5" fmla="*/ 813 h 1147"/>
                <a:gd name="T6" fmla="*/ 536 w 844"/>
                <a:gd name="T7" fmla="*/ 545 h 1147"/>
                <a:gd name="T8" fmla="*/ 426 w 844"/>
                <a:gd name="T9" fmla="*/ 482 h 1147"/>
                <a:gd name="T10" fmla="*/ 317 w 844"/>
                <a:gd name="T11" fmla="*/ 322 h 1147"/>
                <a:gd name="T12" fmla="*/ 567 w 844"/>
                <a:gd name="T13" fmla="*/ 127 h 1147"/>
                <a:gd name="T14" fmla="*/ 797 w 844"/>
                <a:gd name="T15" fmla="*/ 165 h 1147"/>
                <a:gd name="T16" fmla="*/ 844 w 844"/>
                <a:gd name="T17" fmla="*/ 46 h 1147"/>
                <a:gd name="T18" fmla="*/ 567 w 844"/>
                <a:gd name="T19" fmla="*/ 0 h 1147"/>
                <a:gd name="T20" fmla="*/ 144 w 844"/>
                <a:gd name="T21" fmla="*/ 331 h 1147"/>
                <a:gd name="T22" fmla="*/ 315 w 844"/>
                <a:gd name="T23" fmla="*/ 602 h 1147"/>
                <a:gd name="T24" fmla="*/ 394 w 844"/>
                <a:gd name="T25" fmla="*/ 644 h 1147"/>
                <a:gd name="T26" fmla="*/ 545 w 844"/>
                <a:gd name="T27" fmla="*/ 833 h 1147"/>
                <a:gd name="T28" fmla="*/ 286 w 844"/>
                <a:gd name="T29" fmla="*/ 1018 h 1147"/>
                <a:gd name="T30" fmla="*/ 54 w 844"/>
                <a:gd name="T31" fmla="*/ 967 h 1147"/>
                <a:gd name="T32" fmla="*/ 0 w 844"/>
                <a:gd name="T33" fmla="*/ 1086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4" h="1147">
                  <a:moveTo>
                    <a:pt x="0" y="1086"/>
                  </a:moveTo>
                  <a:cubicBezTo>
                    <a:pt x="115" y="1133"/>
                    <a:pt x="178" y="1147"/>
                    <a:pt x="284" y="1147"/>
                  </a:cubicBezTo>
                  <a:cubicBezTo>
                    <a:pt x="547" y="1147"/>
                    <a:pt x="718" y="1016"/>
                    <a:pt x="718" y="813"/>
                  </a:cubicBezTo>
                  <a:cubicBezTo>
                    <a:pt x="718" y="705"/>
                    <a:pt x="655" y="613"/>
                    <a:pt x="536" y="545"/>
                  </a:cubicBezTo>
                  <a:lnTo>
                    <a:pt x="426" y="482"/>
                  </a:lnTo>
                  <a:cubicBezTo>
                    <a:pt x="353" y="442"/>
                    <a:pt x="317" y="388"/>
                    <a:pt x="317" y="322"/>
                  </a:cubicBezTo>
                  <a:cubicBezTo>
                    <a:pt x="317" y="203"/>
                    <a:pt x="417" y="127"/>
                    <a:pt x="567" y="127"/>
                  </a:cubicBezTo>
                  <a:cubicBezTo>
                    <a:pt x="648" y="127"/>
                    <a:pt x="716" y="138"/>
                    <a:pt x="797" y="165"/>
                  </a:cubicBezTo>
                  <a:lnTo>
                    <a:pt x="844" y="46"/>
                  </a:lnTo>
                  <a:cubicBezTo>
                    <a:pt x="741" y="14"/>
                    <a:pt x="660" y="0"/>
                    <a:pt x="567" y="0"/>
                  </a:cubicBezTo>
                  <a:cubicBezTo>
                    <a:pt x="315" y="0"/>
                    <a:pt x="144" y="133"/>
                    <a:pt x="144" y="331"/>
                  </a:cubicBezTo>
                  <a:cubicBezTo>
                    <a:pt x="144" y="444"/>
                    <a:pt x="205" y="541"/>
                    <a:pt x="315" y="602"/>
                  </a:cubicBezTo>
                  <a:lnTo>
                    <a:pt x="394" y="644"/>
                  </a:lnTo>
                  <a:cubicBezTo>
                    <a:pt x="504" y="708"/>
                    <a:pt x="545" y="757"/>
                    <a:pt x="545" y="833"/>
                  </a:cubicBezTo>
                  <a:cubicBezTo>
                    <a:pt x="545" y="944"/>
                    <a:pt x="441" y="1018"/>
                    <a:pt x="286" y="1018"/>
                  </a:cubicBezTo>
                  <a:cubicBezTo>
                    <a:pt x="207" y="1018"/>
                    <a:pt x="144" y="1005"/>
                    <a:pt x="54" y="967"/>
                  </a:cubicBezTo>
                  <a:lnTo>
                    <a:pt x="0" y="108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2" name="Freeform 66"/>
            <p:cNvSpPr>
              <a:spLocks noEditPoints="1"/>
            </p:cNvSpPr>
            <p:nvPr userDrawn="1"/>
          </p:nvSpPr>
          <p:spPr bwMode="auto">
            <a:xfrm>
              <a:off x="1806" y="1130"/>
              <a:ext cx="34" cy="103"/>
            </a:xfrm>
            <a:custGeom>
              <a:avLst/>
              <a:gdLst>
                <a:gd name="T0" fmla="*/ 0 w 495"/>
                <a:gd name="T1" fmla="*/ 1509 h 1509"/>
                <a:gd name="T2" fmla="*/ 178 w 495"/>
                <a:gd name="T3" fmla="*/ 1509 h 1509"/>
                <a:gd name="T4" fmla="*/ 401 w 495"/>
                <a:gd name="T5" fmla="*/ 426 h 1509"/>
                <a:gd name="T6" fmla="*/ 225 w 495"/>
                <a:gd name="T7" fmla="*/ 426 h 1509"/>
                <a:gd name="T8" fmla="*/ 0 w 495"/>
                <a:gd name="T9" fmla="*/ 1509 h 1509"/>
                <a:gd name="T10" fmla="*/ 270 w 495"/>
                <a:gd name="T11" fmla="*/ 192 h 1509"/>
                <a:gd name="T12" fmla="*/ 455 w 495"/>
                <a:gd name="T13" fmla="*/ 192 h 1509"/>
                <a:gd name="T14" fmla="*/ 495 w 495"/>
                <a:gd name="T15" fmla="*/ 0 h 1509"/>
                <a:gd name="T16" fmla="*/ 311 w 495"/>
                <a:gd name="T17" fmla="*/ 0 h 1509"/>
                <a:gd name="T18" fmla="*/ 270 w 495"/>
                <a:gd name="T19" fmla="*/ 192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5" h="1509">
                  <a:moveTo>
                    <a:pt x="0" y="1509"/>
                  </a:moveTo>
                  <a:lnTo>
                    <a:pt x="178" y="1509"/>
                  </a:lnTo>
                  <a:lnTo>
                    <a:pt x="401" y="426"/>
                  </a:lnTo>
                  <a:lnTo>
                    <a:pt x="225" y="426"/>
                  </a:lnTo>
                  <a:lnTo>
                    <a:pt x="0" y="1509"/>
                  </a:lnTo>
                  <a:close/>
                  <a:moveTo>
                    <a:pt x="270" y="192"/>
                  </a:moveTo>
                  <a:lnTo>
                    <a:pt x="455" y="192"/>
                  </a:lnTo>
                  <a:lnTo>
                    <a:pt x="495" y="0"/>
                  </a:lnTo>
                  <a:lnTo>
                    <a:pt x="311" y="0"/>
                  </a:lnTo>
                  <a:lnTo>
                    <a:pt x="270" y="19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3" name="Freeform 67"/>
            <p:cNvSpPr>
              <a:spLocks/>
            </p:cNvSpPr>
            <p:nvPr userDrawn="1"/>
          </p:nvSpPr>
          <p:spPr bwMode="auto">
            <a:xfrm>
              <a:off x="1849" y="1130"/>
              <a:ext cx="46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89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4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89" y="1237"/>
                    <a:pt x="89" y="1293"/>
                  </a:cubicBezTo>
                  <a:cubicBezTo>
                    <a:pt x="89" y="1441"/>
                    <a:pt x="180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4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4" name="Freeform 68"/>
            <p:cNvSpPr>
              <a:spLocks noEditPoints="1"/>
            </p:cNvSpPr>
            <p:nvPr userDrawn="1"/>
          </p:nvSpPr>
          <p:spPr bwMode="auto">
            <a:xfrm>
              <a:off x="1904" y="1130"/>
              <a:ext cx="65" cy="105"/>
            </a:xfrm>
            <a:custGeom>
              <a:avLst/>
              <a:gdLst>
                <a:gd name="T0" fmla="*/ 912 w 954"/>
                <a:gd name="T1" fmla="*/ 1367 h 1541"/>
                <a:gd name="T2" fmla="*/ 808 w 954"/>
                <a:gd name="T3" fmla="*/ 1410 h 1541"/>
                <a:gd name="T4" fmla="*/ 763 w 954"/>
                <a:gd name="T5" fmla="*/ 1349 h 1541"/>
                <a:gd name="T6" fmla="*/ 781 w 954"/>
                <a:gd name="T7" fmla="*/ 1227 h 1541"/>
                <a:gd name="T8" fmla="*/ 882 w 954"/>
                <a:gd name="T9" fmla="*/ 741 h 1541"/>
                <a:gd name="T10" fmla="*/ 901 w 954"/>
                <a:gd name="T11" fmla="*/ 604 h 1541"/>
                <a:gd name="T12" fmla="*/ 650 w 954"/>
                <a:gd name="T13" fmla="*/ 394 h 1541"/>
                <a:gd name="T14" fmla="*/ 178 w 954"/>
                <a:gd name="T15" fmla="*/ 566 h 1541"/>
                <a:gd name="T16" fmla="*/ 248 w 954"/>
                <a:gd name="T17" fmla="*/ 667 h 1541"/>
                <a:gd name="T18" fmla="*/ 612 w 954"/>
                <a:gd name="T19" fmla="*/ 521 h 1541"/>
                <a:gd name="T20" fmla="*/ 738 w 954"/>
                <a:gd name="T21" fmla="*/ 622 h 1541"/>
                <a:gd name="T22" fmla="*/ 734 w 954"/>
                <a:gd name="T23" fmla="*/ 667 h 1541"/>
                <a:gd name="T24" fmla="*/ 700 w 954"/>
                <a:gd name="T25" fmla="*/ 829 h 1541"/>
                <a:gd name="T26" fmla="*/ 301 w 954"/>
                <a:gd name="T27" fmla="*/ 908 h 1541"/>
                <a:gd name="T28" fmla="*/ 0 w 954"/>
                <a:gd name="T29" fmla="*/ 1264 h 1541"/>
                <a:gd name="T30" fmla="*/ 281 w 954"/>
                <a:gd name="T31" fmla="*/ 1541 h 1541"/>
                <a:gd name="T32" fmla="*/ 612 w 954"/>
                <a:gd name="T33" fmla="*/ 1367 h 1541"/>
                <a:gd name="T34" fmla="*/ 610 w 954"/>
                <a:gd name="T35" fmla="*/ 1414 h 1541"/>
                <a:gd name="T36" fmla="*/ 720 w 954"/>
                <a:gd name="T37" fmla="*/ 1541 h 1541"/>
                <a:gd name="T38" fmla="*/ 889 w 954"/>
                <a:gd name="T39" fmla="*/ 1480 h 1541"/>
                <a:gd name="T40" fmla="*/ 954 w 954"/>
                <a:gd name="T41" fmla="*/ 1441 h 1541"/>
                <a:gd name="T42" fmla="*/ 912 w 954"/>
                <a:gd name="T43" fmla="*/ 1367 h 1541"/>
                <a:gd name="T44" fmla="*/ 612 w 954"/>
                <a:gd name="T45" fmla="*/ 1248 h 1541"/>
                <a:gd name="T46" fmla="*/ 558 w 954"/>
                <a:gd name="T47" fmla="*/ 1304 h 1541"/>
                <a:gd name="T48" fmla="*/ 333 w 954"/>
                <a:gd name="T49" fmla="*/ 1412 h 1541"/>
                <a:gd name="T50" fmla="*/ 164 w 954"/>
                <a:gd name="T51" fmla="*/ 1244 h 1541"/>
                <a:gd name="T52" fmla="*/ 295 w 954"/>
                <a:gd name="T53" fmla="*/ 1041 h 1541"/>
                <a:gd name="T54" fmla="*/ 678 w 954"/>
                <a:gd name="T55" fmla="*/ 935 h 1541"/>
                <a:gd name="T56" fmla="*/ 612 w 954"/>
                <a:gd name="T57" fmla="*/ 1248 h 1541"/>
                <a:gd name="T58" fmla="*/ 342 w 954"/>
                <a:gd name="T59" fmla="*/ 181 h 1541"/>
                <a:gd name="T60" fmla="*/ 518 w 954"/>
                <a:gd name="T61" fmla="*/ 181 h 1541"/>
                <a:gd name="T62" fmla="*/ 556 w 954"/>
                <a:gd name="T63" fmla="*/ 0 h 1541"/>
                <a:gd name="T64" fmla="*/ 380 w 954"/>
                <a:gd name="T65" fmla="*/ 0 h 1541"/>
                <a:gd name="T66" fmla="*/ 342 w 954"/>
                <a:gd name="T67" fmla="*/ 181 h 1541"/>
                <a:gd name="T68" fmla="*/ 716 w 954"/>
                <a:gd name="T69" fmla="*/ 181 h 1541"/>
                <a:gd name="T70" fmla="*/ 892 w 954"/>
                <a:gd name="T71" fmla="*/ 181 h 1541"/>
                <a:gd name="T72" fmla="*/ 928 w 954"/>
                <a:gd name="T73" fmla="*/ 0 h 1541"/>
                <a:gd name="T74" fmla="*/ 752 w 954"/>
                <a:gd name="T75" fmla="*/ 0 h 1541"/>
                <a:gd name="T76" fmla="*/ 716 w 954"/>
                <a:gd name="T77" fmla="*/ 181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1541">
                  <a:moveTo>
                    <a:pt x="912" y="1367"/>
                  </a:moveTo>
                  <a:cubicBezTo>
                    <a:pt x="846" y="1403"/>
                    <a:pt x="833" y="1410"/>
                    <a:pt x="808" y="1410"/>
                  </a:cubicBezTo>
                  <a:cubicBezTo>
                    <a:pt x="779" y="1410"/>
                    <a:pt x="763" y="1390"/>
                    <a:pt x="763" y="1349"/>
                  </a:cubicBezTo>
                  <a:cubicBezTo>
                    <a:pt x="763" y="1322"/>
                    <a:pt x="765" y="1306"/>
                    <a:pt x="781" y="1227"/>
                  </a:cubicBezTo>
                  <a:lnTo>
                    <a:pt x="882" y="741"/>
                  </a:lnTo>
                  <a:cubicBezTo>
                    <a:pt x="894" y="692"/>
                    <a:pt x="901" y="635"/>
                    <a:pt x="901" y="604"/>
                  </a:cubicBezTo>
                  <a:cubicBezTo>
                    <a:pt x="901" y="469"/>
                    <a:pt x="813" y="394"/>
                    <a:pt x="650" y="394"/>
                  </a:cubicBezTo>
                  <a:cubicBezTo>
                    <a:pt x="504" y="394"/>
                    <a:pt x="362" y="446"/>
                    <a:pt x="178" y="566"/>
                  </a:cubicBezTo>
                  <a:lnTo>
                    <a:pt x="248" y="667"/>
                  </a:lnTo>
                  <a:cubicBezTo>
                    <a:pt x="405" y="566"/>
                    <a:pt x="516" y="521"/>
                    <a:pt x="612" y="521"/>
                  </a:cubicBezTo>
                  <a:cubicBezTo>
                    <a:pt x="691" y="521"/>
                    <a:pt x="738" y="559"/>
                    <a:pt x="738" y="622"/>
                  </a:cubicBezTo>
                  <a:cubicBezTo>
                    <a:pt x="738" y="635"/>
                    <a:pt x="736" y="651"/>
                    <a:pt x="734" y="667"/>
                  </a:cubicBezTo>
                  <a:lnTo>
                    <a:pt x="700" y="829"/>
                  </a:lnTo>
                  <a:cubicBezTo>
                    <a:pt x="515" y="849"/>
                    <a:pt x="401" y="872"/>
                    <a:pt x="301" y="908"/>
                  </a:cubicBezTo>
                  <a:cubicBezTo>
                    <a:pt x="103" y="978"/>
                    <a:pt x="0" y="1099"/>
                    <a:pt x="0" y="1264"/>
                  </a:cubicBezTo>
                  <a:cubicBezTo>
                    <a:pt x="0" y="1419"/>
                    <a:pt x="121" y="1541"/>
                    <a:pt x="281" y="1541"/>
                  </a:cubicBezTo>
                  <a:cubicBezTo>
                    <a:pt x="401" y="1541"/>
                    <a:pt x="502" y="1487"/>
                    <a:pt x="612" y="1367"/>
                  </a:cubicBezTo>
                  <a:lnTo>
                    <a:pt x="610" y="1414"/>
                  </a:lnTo>
                  <a:cubicBezTo>
                    <a:pt x="610" y="1491"/>
                    <a:pt x="655" y="1541"/>
                    <a:pt x="720" y="1541"/>
                  </a:cubicBezTo>
                  <a:cubicBezTo>
                    <a:pt x="768" y="1541"/>
                    <a:pt x="806" y="1527"/>
                    <a:pt x="889" y="1480"/>
                  </a:cubicBezTo>
                  <a:cubicBezTo>
                    <a:pt x="912" y="1468"/>
                    <a:pt x="934" y="1455"/>
                    <a:pt x="954" y="1441"/>
                  </a:cubicBezTo>
                  <a:lnTo>
                    <a:pt x="912" y="1367"/>
                  </a:lnTo>
                  <a:close/>
                  <a:moveTo>
                    <a:pt x="612" y="1248"/>
                  </a:moveTo>
                  <a:lnTo>
                    <a:pt x="558" y="1304"/>
                  </a:lnTo>
                  <a:cubicBezTo>
                    <a:pt x="497" y="1370"/>
                    <a:pt x="407" y="1412"/>
                    <a:pt x="333" y="1412"/>
                  </a:cubicBezTo>
                  <a:cubicBezTo>
                    <a:pt x="236" y="1412"/>
                    <a:pt x="164" y="1340"/>
                    <a:pt x="164" y="1244"/>
                  </a:cubicBezTo>
                  <a:cubicBezTo>
                    <a:pt x="164" y="1162"/>
                    <a:pt x="209" y="1093"/>
                    <a:pt x="295" y="1041"/>
                  </a:cubicBezTo>
                  <a:cubicBezTo>
                    <a:pt x="374" y="994"/>
                    <a:pt x="477" y="966"/>
                    <a:pt x="678" y="935"/>
                  </a:cubicBezTo>
                  <a:lnTo>
                    <a:pt x="612" y="1248"/>
                  </a:lnTo>
                  <a:close/>
                  <a:moveTo>
                    <a:pt x="342" y="181"/>
                  </a:moveTo>
                  <a:lnTo>
                    <a:pt x="518" y="181"/>
                  </a:lnTo>
                  <a:lnTo>
                    <a:pt x="556" y="0"/>
                  </a:lnTo>
                  <a:lnTo>
                    <a:pt x="380" y="0"/>
                  </a:lnTo>
                  <a:lnTo>
                    <a:pt x="342" y="181"/>
                  </a:lnTo>
                  <a:close/>
                  <a:moveTo>
                    <a:pt x="716" y="181"/>
                  </a:moveTo>
                  <a:lnTo>
                    <a:pt x="892" y="181"/>
                  </a:lnTo>
                  <a:lnTo>
                    <a:pt x="928" y="0"/>
                  </a:lnTo>
                  <a:lnTo>
                    <a:pt x="752" y="0"/>
                  </a:lnTo>
                  <a:lnTo>
                    <a:pt x="716" y="181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5" name="Freeform 69"/>
            <p:cNvSpPr>
              <a:spLocks/>
            </p:cNvSpPr>
            <p:nvPr userDrawn="1"/>
          </p:nvSpPr>
          <p:spPr bwMode="auto">
            <a:xfrm>
              <a:off x="1986" y="1130"/>
              <a:ext cx="47" cy="105"/>
            </a:xfrm>
            <a:custGeom>
              <a:avLst/>
              <a:gdLst>
                <a:gd name="T0" fmla="*/ 0 w 680"/>
                <a:gd name="T1" fmla="*/ 550 h 1541"/>
                <a:gd name="T2" fmla="*/ 231 w 680"/>
                <a:gd name="T3" fmla="*/ 550 h 1541"/>
                <a:gd name="T4" fmla="*/ 119 w 680"/>
                <a:gd name="T5" fmla="*/ 1090 h 1541"/>
                <a:gd name="T6" fmla="*/ 90 w 680"/>
                <a:gd name="T7" fmla="*/ 1293 h 1541"/>
                <a:gd name="T8" fmla="*/ 315 w 680"/>
                <a:gd name="T9" fmla="*/ 1541 h 1541"/>
                <a:gd name="T10" fmla="*/ 628 w 680"/>
                <a:gd name="T11" fmla="*/ 1423 h 1541"/>
                <a:gd name="T12" fmla="*/ 576 w 680"/>
                <a:gd name="T13" fmla="*/ 1320 h 1541"/>
                <a:gd name="T14" fmla="*/ 365 w 680"/>
                <a:gd name="T15" fmla="*/ 1401 h 1541"/>
                <a:gd name="T16" fmla="*/ 256 w 680"/>
                <a:gd name="T17" fmla="*/ 1293 h 1541"/>
                <a:gd name="T18" fmla="*/ 279 w 680"/>
                <a:gd name="T19" fmla="*/ 1122 h 1541"/>
                <a:gd name="T20" fmla="*/ 398 w 680"/>
                <a:gd name="T21" fmla="*/ 550 h 1541"/>
                <a:gd name="T22" fmla="*/ 655 w 680"/>
                <a:gd name="T23" fmla="*/ 550 h 1541"/>
                <a:gd name="T24" fmla="*/ 680 w 680"/>
                <a:gd name="T25" fmla="*/ 426 h 1541"/>
                <a:gd name="T26" fmla="*/ 423 w 680"/>
                <a:gd name="T27" fmla="*/ 426 h 1541"/>
                <a:gd name="T28" fmla="*/ 513 w 680"/>
                <a:gd name="T29" fmla="*/ 0 h 1541"/>
                <a:gd name="T30" fmla="*/ 344 w 680"/>
                <a:gd name="T31" fmla="*/ 0 h 1541"/>
                <a:gd name="T32" fmla="*/ 256 w 680"/>
                <a:gd name="T33" fmla="*/ 426 h 1541"/>
                <a:gd name="T34" fmla="*/ 24 w 680"/>
                <a:gd name="T35" fmla="*/ 426 h 1541"/>
                <a:gd name="T36" fmla="*/ 0 w 680"/>
                <a:gd name="T37" fmla="*/ 55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0" h="1541">
                  <a:moveTo>
                    <a:pt x="0" y="550"/>
                  </a:moveTo>
                  <a:lnTo>
                    <a:pt x="231" y="550"/>
                  </a:lnTo>
                  <a:lnTo>
                    <a:pt x="119" y="1090"/>
                  </a:lnTo>
                  <a:cubicBezTo>
                    <a:pt x="94" y="1207"/>
                    <a:pt x="90" y="1237"/>
                    <a:pt x="90" y="1293"/>
                  </a:cubicBezTo>
                  <a:cubicBezTo>
                    <a:pt x="90" y="1441"/>
                    <a:pt x="179" y="1541"/>
                    <a:pt x="315" y="1541"/>
                  </a:cubicBezTo>
                  <a:cubicBezTo>
                    <a:pt x="405" y="1541"/>
                    <a:pt x="436" y="1529"/>
                    <a:pt x="628" y="1423"/>
                  </a:cubicBezTo>
                  <a:lnTo>
                    <a:pt x="576" y="1320"/>
                  </a:lnTo>
                  <a:cubicBezTo>
                    <a:pt x="454" y="1385"/>
                    <a:pt x="414" y="1401"/>
                    <a:pt x="365" y="1401"/>
                  </a:cubicBezTo>
                  <a:cubicBezTo>
                    <a:pt x="301" y="1401"/>
                    <a:pt x="256" y="1356"/>
                    <a:pt x="256" y="1293"/>
                  </a:cubicBezTo>
                  <a:cubicBezTo>
                    <a:pt x="256" y="1255"/>
                    <a:pt x="265" y="1194"/>
                    <a:pt x="279" y="1122"/>
                  </a:cubicBezTo>
                  <a:lnTo>
                    <a:pt x="398" y="550"/>
                  </a:lnTo>
                  <a:lnTo>
                    <a:pt x="655" y="550"/>
                  </a:lnTo>
                  <a:lnTo>
                    <a:pt x="680" y="426"/>
                  </a:lnTo>
                  <a:lnTo>
                    <a:pt x="423" y="426"/>
                  </a:lnTo>
                  <a:lnTo>
                    <a:pt x="513" y="0"/>
                  </a:lnTo>
                  <a:lnTo>
                    <a:pt x="344" y="0"/>
                  </a:lnTo>
                  <a:lnTo>
                    <a:pt x="256" y="426"/>
                  </a:lnTo>
                  <a:lnTo>
                    <a:pt x="24" y="426"/>
                  </a:lnTo>
                  <a:lnTo>
                    <a:pt x="0" y="55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6" name="Freeform 70"/>
            <p:cNvSpPr>
              <a:spLocks/>
            </p:cNvSpPr>
            <p:nvPr userDrawn="1"/>
          </p:nvSpPr>
          <p:spPr bwMode="auto">
            <a:xfrm>
              <a:off x="2093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7" name="Freeform 71"/>
            <p:cNvSpPr>
              <a:spLocks noEditPoints="1"/>
            </p:cNvSpPr>
            <p:nvPr userDrawn="1"/>
          </p:nvSpPr>
          <p:spPr bwMode="auto">
            <a:xfrm>
              <a:off x="2199" y="1157"/>
              <a:ext cx="65" cy="78"/>
            </a:xfrm>
            <a:custGeom>
              <a:avLst/>
              <a:gdLst>
                <a:gd name="T0" fmla="*/ 912 w 954"/>
                <a:gd name="T1" fmla="*/ 973 h 1147"/>
                <a:gd name="T2" fmla="*/ 808 w 954"/>
                <a:gd name="T3" fmla="*/ 1016 h 1147"/>
                <a:gd name="T4" fmla="*/ 763 w 954"/>
                <a:gd name="T5" fmla="*/ 955 h 1147"/>
                <a:gd name="T6" fmla="*/ 781 w 954"/>
                <a:gd name="T7" fmla="*/ 833 h 1147"/>
                <a:gd name="T8" fmla="*/ 882 w 954"/>
                <a:gd name="T9" fmla="*/ 347 h 1147"/>
                <a:gd name="T10" fmla="*/ 900 w 954"/>
                <a:gd name="T11" fmla="*/ 210 h 1147"/>
                <a:gd name="T12" fmla="*/ 650 w 954"/>
                <a:gd name="T13" fmla="*/ 0 h 1147"/>
                <a:gd name="T14" fmla="*/ 178 w 954"/>
                <a:gd name="T15" fmla="*/ 172 h 1147"/>
                <a:gd name="T16" fmla="*/ 247 w 954"/>
                <a:gd name="T17" fmla="*/ 273 h 1147"/>
                <a:gd name="T18" fmla="*/ 612 w 954"/>
                <a:gd name="T19" fmla="*/ 127 h 1147"/>
                <a:gd name="T20" fmla="*/ 738 w 954"/>
                <a:gd name="T21" fmla="*/ 228 h 1147"/>
                <a:gd name="T22" fmla="*/ 734 w 954"/>
                <a:gd name="T23" fmla="*/ 273 h 1147"/>
                <a:gd name="T24" fmla="*/ 700 w 954"/>
                <a:gd name="T25" fmla="*/ 435 h 1147"/>
                <a:gd name="T26" fmla="*/ 301 w 954"/>
                <a:gd name="T27" fmla="*/ 514 h 1147"/>
                <a:gd name="T28" fmla="*/ 0 w 954"/>
                <a:gd name="T29" fmla="*/ 870 h 1147"/>
                <a:gd name="T30" fmla="*/ 281 w 954"/>
                <a:gd name="T31" fmla="*/ 1147 h 1147"/>
                <a:gd name="T32" fmla="*/ 612 w 954"/>
                <a:gd name="T33" fmla="*/ 973 h 1147"/>
                <a:gd name="T34" fmla="*/ 610 w 954"/>
                <a:gd name="T35" fmla="*/ 1020 h 1147"/>
                <a:gd name="T36" fmla="*/ 720 w 954"/>
                <a:gd name="T37" fmla="*/ 1147 h 1147"/>
                <a:gd name="T38" fmla="*/ 889 w 954"/>
                <a:gd name="T39" fmla="*/ 1086 h 1147"/>
                <a:gd name="T40" fmla="*/ 954 w 954"/>
                <a:gd name="T41" fmla="*/ 1047 h 1147"/>
                <a:gd name="T42" fmla="*/ 912 w 954"/>
                <a:gd name="T43" fmla="*/ 973 h 1147"/>
                <a:gd name="T44" fmla="*/ 612 w 954"/>
                <a:gd name="T45" fmla="*/ 854 h 1147"/>
                <a:gd name="T46" fmla="*/ 558 w 954"/>
                <a:gd name="T47" fmla="*/ 910 h 1147"/>
                <a:gd name="T48" fmla="*/ 333 w 954"/>
                <a:gd name="T49" fmla="*/ 1018 h 1147"/>
                <a:gd name="T50" fmla="*/ 164 w 954"/>
                <a:gd name="T51" fmla="*/ 850 h 1147"/>
                <a:gd name="T52" fmla="*/ 295 w 954"/>
                <a:gd name="T53" fmla="*/ 647 h 1147"/>
                <a:gd name="T54" fmla="*/ 677 w 954"/>
                <a:gd name="T55" fmla="*/ 541 h 1147"/>
                <a:gd name="T56" fmla="*/ 612 w 954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4" h="1147">
                  <a:moveTo>
                    <a:pt x="912" y="973"/>
                  </a:moveTo>
                  <a:cubicBezTo>
                    <a:pt x="846" y="1009"/>
                    <a:pt x="833" y="1016"/>
                    <a:pt x="808" y="1016"/>
                  </a:cubicBezTo>
                  <a:cubicBezTo>
                    <a:pt x="779" y="1016"/>
                    <a:pt x="763" y="996"/>
                    <a:pt x="763" y="955"/>
                  </a:cubicBezTo>
                  <a:cubicBezTo>
                    <a:pt x="763" y="928"/>
                    <a:pt x="765" y="912"/>
                    <a:pt x="781" y="833"/>
                  </a:cubicBezTo>
                  <a:lnTo>
                    <a:pt x="882" y="347"/>
                  </a:lnTo>
                  <a:cubicBezTo>
                    <a:pt x="894" y="298"/>
                    <a:pt x="900" y="241"/>
                    <a:pt x="900" y="210"/>
                  </a:cubicBezTo>
                  <a:cubicBezTo>
                    <a:pt x="900" y="75"/>
                    <a:pt x="813" y="0"/>
                    <a:pt x="650" y="0"/>
                  </a:cubicBezTo>
                  <a:cubicBezTo>
                    <a:pt x="504" y="0"/>
                    <a:pt x="362" y="52"/>
                    <a:pt x="178" y="172"/>
                  </a:cubicBezTo>
                  <a:lnTo>
                    <a:pt x="247" y="273"/>
                  </a:lnTo>
                  <a:cubicBezTo>
                    <a:pt x="405" y="172"/>
                    <a:pt x="515" y="127"/>
                    <a:pt x="612" y="127"/>
                  </a:cubicBezTo>
                  <a:cubicBezTo>
                    <a:pt x="691" y="127"/>
                    <a:pt x="738" y="165"/>
                    <a:pt x="738" y="228"/>
                  </a:cubicBezTo>
                  <a:cubicBezTo>
                    <a:pt x="738" y="241"/>
                    <a:pt x="736" y="257"/>
                    <a:pt x="734" y="273"/>
                  </a:cubicBezTo>
                  <a:lnTo>
                    <a:pt x="700" y="435"/>
                  </a:lnTo>
                  <a:cubicBezTo>
                    <a:pt x="515" y="455"/>
                    <a:pt x="400" y="478"/>
                    <a:pt x="301" y="514"/>
                  </a:cubicBezTo>
                  <a:cubicBezTo>
                    <a:pt x="103" y="584"/>
                    <a:pt x="0" y="705"/>
                    <a:pt x="0" y="870"/>
                  </a:cubicBezTo>
                  <a:cubicBezTo>
                    <a:pt x="0" y="1025"/>
                    <a:pt x="121" y="1147"/>
                    <a:pt x="281" y="1147"/>
                  </a:cubicBezTo>
                  <a:cubicBezTo>
                    <a:pt x="400" y="1147"/>
                    <a:pt x="502" y="1093"/>
                    <a:pt x="612" y="973"/>
                  </a:cubicBezTo>
                  <a:lnTo>
                    <a:pt x="610" y="1020"/>
                  </a:lnTo>
                  <a:cubicBezTo>
                    <a:pt x="610" y="1097"/>
                    <a:pt x="655" y="1147"/>
                    <a:pt x="720" y="1147"/>
                  </a:cubicBezTo>
                  <a:cubicBezTo>
                    <a:pt x="767" y="1147"/>
                    <a:pt x="806" y="1133"/>
                    <a:pt x="889" y="1086"/>
                  </a:cubicBezTo>
                  <a:cubicBezTo>
                    <a:pt x="912" y="1074"/>
                    <a:pt x="934" y="1061"/>
                    <a:pt x="954" y="1047"/>
                  </a:cubicBezTo>
                  <a:lnTo>
                    <a:pt x="912" y="973"/>
                  </a:lnTo>
                  <a:close/>
                  <a:moveTo>
                    <a:pt x="612" y="854"/>
                  </a:moveTo>
                  <a:lnTo>
                    <a:pt x="558" y="910"/>
                  </a:lnTo>
                  <a:cubicBezTo>
                    <a:pt x="497" y="976"/>
                    <a:pt x="407" y="1018"/>
                    <a:pt x="333" y="1018"/>
                  </a:cubicBezTo>
                  <a:cubicBezTo>
                    <a:pt x="236" y="1018"/>
                    <a:pt x="164" y="946"/>
                    <a:pt x="164" y="850"/>
                  </a:cubicBezTo>
                  <a:cubicBezTo>
                    <a:pt x="164" y="768"/>
                    <a:pt x="209" y="699"/>
                    <a:pt x="295" y="647"/>
                  </a:cubicBezTo>
                  <a:cubicBezTo>
                    <a:pt x="373" y="600"/>
                    <a:pt x="477" y="572"/>
                    <a:pt x="677" y="541"/>
                  </a:cubicBezTo>
                  <a:lnTo>
                    <a:pt x="612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8" name="Freeform 72"/>
            <p:cNvSpPr>
              <a:spLocks/>
            </p:cNvSpPr>
            <p:nvPr userDrawn="1"/>
          </p:nvSpPr>
          <p:spPr bwMode="auto">
            <a:xfrm>
              <a:off x="2277" y="1157"/>
              <a:ext cx="111" cy="76"/>
            </a:xfrm>
            <a:custGeom>
              <a:avLst/>
              <a:gdLst>
                <a:gd name="T0" fmla="*/ 0 w 1628"/>
                <a:gd name="T1" fmla="*/ 1114 h 1114"/>
                <a:gd name="T2" fmla="*/ 168 w 1628"/>
                <a:gd name="T3" fmla="*/ 1114 h 1114"/>
                <a:gd name="T4" fmla="*/ 324 w 1628"/>
                <a:gd name="T5" fmla="*/ 358 h 1114"/>
                <a:gd name="T6" fmla="*/ 707 w 1628"/>
                <a:gd name="T7" fmla="*/ 146 h 1114"/>
                <a:gd name="T8" fmla="*/ 815 w 1628"/>
                <a:gd name="T9" fmla="*/ 249 h 1114"/>
                <a:gd name="T10" fmla="*/ 810 w 1628"/>
                <a:gd name="T11" fmla="*/ 310 h 1114"/>
                <a:gd name="T12" fmla="*/ 644 w 1628"/>
                <a:gd name="T13" fmla="*/ 1114 h 1114"/>
                <a:gd name="T14" fmla="*/ 813 w 1628"/>
                <a:gd name="T15" fmla="*/ 1114 h 1114"/>
                <a:gd name="T16" fmla="*/ 968 w 1628"/>
                <a:gd name="T17" fmla="*/ 358 h 1114"/>
                <a:gd name="T18" fmla="*/ 1351 w 1628"/>
                <a:gd name="T19" fmla="*/ 141 h 1114"/>
                <a:gd name="T20" fmla="*/ 1454 w 1628"/>
                <a:gd name="T21" fmla="*/ 231 h 1114"/>
                <a:gd name="T22" fmla="*/ 1441 w 1628"/>
                <a:gd name="T23" fmla="*/ 342 h 1114"/>
                <a:gd name="T24" fmla="*/ 1281 w 1628"/>
                <a:gd name="T25" fmla="*/ 1114 h 1114"/>
                <a:gd name="T26" fmla="*/ 1454 w 1628"/>
                <a:gd name="T27" fmla="*/ 1114 h 1114"/>
                <a:gd name="T28" fmla="*/ 1612 w 1628"/>
                <a:gd name="T29" fmla="*/ 358 h 1114"/>
                <a:gd name="T30" fmla="*/ 1628 w 1628"/>
                <a:gd name="T31" fmla="*/ 218 h 1114"/>
                <a:gd name="T32" fmla="*/ 1427 w 1628"/>
                <a:gd name="T33" fmla="*/ 0 h 1114"/>
                <a:gd name="T34" fmla="*/ 991 w 1628"/>
                <a:gd name="T35" fmla="*/ 227 h 1114"/>
                <a:gd name="T36" fmla="*/ 991 w 1628"/>
                <a:gd name="T37" fmla="*/ 189 h 1114"/>
                <a:gd name="T38" fmla="*/ 797 w 1628"/>
                <a:gd name="T39" fmla="*/ 0 h 1114"/>
                <a:gd name="T40" fmla="*/ 344 w 1628"/>
                <a:gd name="T41" fmla="*/ 227 h 1114"/>
                <a:gd name="T42" fmla="*/ 391 w 1628"/>
                <a:gd name="T43" fmla="*/ 31 h 1114"/>
                <a:gd name="T44" fmla="*/ 225 w 1628"/>
                <a:gd name="T45" fmla="*/ 31 h 1114"/>
                <a:gd name="T46" fmla="*/ 0 w 1628"/>
                <a:gd name="T47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8" h="1114">
                  <a:moveTo>
                    <a:pt x="0" y="1114"/>
                  </a:moveTo>
                  <a:lnTo>
                    <a:pt x="168" y="1114"/>
                  </a:lnTo>
                  <a:lnTo>
                    <a:pt x="324" y="358"/>
                  </a:lnTo>
                  <a:cubicBezTo>
                    <a:pt x="504" y="216"/>
                    <a:pt x="628" y="146"/>
                    <a:pt x="707" y="146"/>
                  </a:cubicBezTo>
                  <a:cubicBezTo>
                    <a:pt x="774" y="146"/>
                    <a:pt x="815" y="184"/>
                    <a:pt x="815" y="249"/>
                  </a:cubicBezTo>
                  <a:cubicBezTo>
                    <a:pt x="815" y="279"/>
                    <a:pt x="815" y="290"/>
                    <a:pt x="810" y="310"/>
                  </a:cubicBezTo>
                  <a:lnTo>
                    <a:pt x="644" y="1114"/>
                  </a:lnTo>
                  <a:lnTo>
                    <a:pt x="813" y="1114"/>
                  </a:lnTo>
                  <a:lnTo>
                    <a:pt x="968" y="358"/>
                  </a:lnTo>
                  <a:cubicBezTo>
                    <a:pt x="1144" y="211"/>
                    <a:pt x="1265" y="141"/>
                    <a:pt x="1351" y="141"/>
                  </a:cubicBezTo>
                  <a:cubicBezTo>
                    <a:pt x="1411" y="141"/>
                    <a:pt x="1454" y="180"/>
                    <a:pt x="1454" y="231"/>
                  </a:cubicBezTo>
                  <a:cubicBezTo>
                    <a:pt x="1454" y="261"/>
                    <a:pt x="1450" y="299"/>
                    <a:pt x="1441" y="342"/>
                  </a:cubicBezTo>
                  <a:lnTo>
                    <a:pt x="1281" y="1114"/>
                  </a:lnTo>
                  <a:lnTo>
                    <a:pt x="1454" y="1114"/>
                  </a:lnTo>
                  <a:lnTo>
                    <a:pt x="1612" y="358"/>
                  </a:lnTo>
                  <a:cubicBezTo>
                    <a:pt x="1621" y="310"/>
                    <a:pt x="1628" y="254"/>
                    <a:pt x="1628" y="218"/>
                  </a:cubicBezTo>
                  <a:cubicBezTo>
                    <a:pt x="1628" y="78"/>
                    <a:pt x="1553" y="0"/>
                    <a:pt x="1427" y="0"/>
                  </a:cubicBezTo>
                  <a:cubicBezTo>
                    <a:pt x="1290" y="0"/>
                    <a:pt x="1139" y="78"/>
                    <a:pt x="991" y="227"/>
                  </a:cubicBezTo>
                  <a:lnTo>
                    <a:pt x="991" y="189"/>
                  </a:lnTo>
                  <a:cubicBezTo>
                    <a:pt x="991" y="81"/>
                    <a:pt x="909" y="0"/>
                    <a:pt x="797" y="0"/>
                  </a:cubicBezTo>
                  <a:cubicBezTo>
                    <a:pt x="669" y="0"/>
                    <a:pt x="545" y="63"/>
                    <a:pt x="344" y="227"/>
                  </a:cubicBezTo>
                  <a:lnTo>
                    <a:pt x="391" y="31"/>
                  </a:lnTo>
                  <a:lnTo>
                    <a:pt x="225" y="31"/>
                  </a:lnTo>
                  <a:lnTo>
                    <a:pt x="0" y="111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99" name="Freeform 73"/>
            <p:cNvSpPr>
              <a:spLocks noEditPoints="1"/>
            </p:cNvSpPr>
            <p:nvPr userDrawn="1"/>
          </p:nvSpPr>
          <p:spPr bwMode="auto">
            <a:xfrm>
              <a:off x="2402" y="1122"/>
              <a:ext cx="73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7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1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7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7" y="858"/>
                  </a:moveTo>
                  <a:cubicBezTo>
                    <a:pt x="486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1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7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0" name="Freeform 74"/>
            <p:cNvSpPr>
              <a:spLocks/>
            </p:cNvSpPr>
            <p:nvPr userDrawn="1"/>
          </p:nvSpPr>
          <p:spPr bwMode="auto">
            <a:xfrm>
              <a:off x="2490" y="1159"/>
              <a:ext cx="69" cy="76"/>
            </a:xfrm>
            <a:custGeom>
              <a:avLst/>
              <a:gdLst>
                <a:gd name="T0" fmla="*/ 175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5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5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6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6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1" name="Freeform 75"/>
            <p:cNvSpPr>
              <a:spLocks/>
            </p:cNvSpPr>
            <p:nvPr userDrawn="1"/>
          </p:nvSpPr>
          <p:spPr bwMode="auto">
            <a:xfrm>
              <a:off x="2570" y="1157"/>
              <a:ext cx="51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2" name="Freeform 76"/>
            <p:cNvSpPr>
              <a:spLocks noEditPoints="1"/>
            </p:cNvSpPr>
            <p:nvPr userDrawn="1"/>
          </p:nvSpPr>
          <p:spPr bwMode="auto">
            <a:xfrm>
              <a:off x="2614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5 w 1159"/>
                <a:gd name="T7" fmla="*/ 105 h 1634"/>
                <a:gd name="T8" fmla="*/ 220 w 1159"/>
                <a:gd name="T9" fmla="*/ 398 h 1634"/>
                <a:gd name="T10" fmla="*/ 364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5 w 1159"/>
                <a:gd name="T23" fmla="*/ 1634 h 1634"/>
                <a:gd name="T24" fmla="*/ 984 w 1159"/>
                <a:gd name="T25" fmla="*/ 1249 h 1634"/>
                <a:gd name="T26" fmla="*/ 704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5" y="105"/>
                  </a:cubicBezTo>
                  <a:cubicBezTo>
                    <a:pt x="274" y="180"/>
                    <a:pt x="220" y="294"/>
                    <a:pt x="220" y="398"/>
                  </a:cubicBezTo>
                  <a:cubicBezTo>
                    <a:pt x="220" y="517"/>
                    <a:pt x="267" y="598"/>
                    <a:pt x="364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5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4" y="1634"/>
                    <a:pt x="445" y="1634"/>
                  </a:cubicBezTo>
                  <a:cubicBezTo>
                    <a:pt x="749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4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2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2" y="619"/>
                    <a:pt x="583" y="619"/>
                  </a:cubicBezTo>
                  <a:cubicBezTo>
                    <a:pt x="463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4" y="1112"/>
                    <a:pt x="684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03" name="Freeform 77"/>
            <p:cNvSpPr>
              <a:spLocks/>
            </p:cNvSpPr>
            <p:nvPr userDrawn="1"/>
          </p:nvSpPr>
          <p:spPr bwMode="auto">
            <a:xfrm>
              <a:off x="2693" y="1189"/>
              <a:ext cx="35" cy="10"/>
            </a:xfrm>
            <a:custGeom>
              <a:avLst/>
              <a:gdLst>
                <a:gd name="T0" fmla="*/ 0 w 515"/>
                <a:gd name="T1" fmla="*/ 144 h 144"/>
                <a:gd name="T2" fmla="*/ 484 w 515"/>
                <a:gd name="T3" fmla="*/ 144 h 144"/>
                <a:gd name="T4" fmla="*/ 515 w 515"/>
                <a:gd name="T5" fmla="*/ 0 h 144"/>
                <a:gd name="T6" fmla="*/ 29 w 515"/>
                <a:gd name="T7" fmla="*/ 0 h 144"/>
                <a:gd name="T8" fmla="*/ 0 w 5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144">
                  <a:moveTo>
                    <a:pt x="0" y="144"/>
                  </a:moveTo>
                  <a:lnTo>
                    <a:pt x="484" y="144"/>
                  </a:lnTo>
                  <a:lnTo>
                    <a:pt x="515" y="0"/>
                  </a:lnTo>
                  <a:lnTo>
                    <a:pt x="29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4" name="Freeform 78"/>
            <p:cNvSpPr>
              <a:spLocks/>
            </p:cNvSpPr>
            <p:nvPr userDrawn="1"/>
          </p:nvSpPr>
          <p:spPr bwMode="auto">
            <a:xfrm>
              <a:off x="2735" y="1130"/>
              <a:ext cx="100" cy="103"/>
            </a:xfrm>
            <a:custGeom>
              <a:avLst/>
              <a:gdLst>
                <a:gd name="T0" fmla="*/ 0 w 1465"/>
                <a:gd name="T1" fmla="*/ 1502 h 1502"/>
                <a:gd name="T2" fmla="*/ 182 w 1465"/>
                <a:gd name="T3" fmla="*/ 1502 h 1502"/>
                <a:gd name="T4" fmla="*/ 328 w 1465"/>
                <a:gd name="T5" fmla="*/ 793 h 1502"/>
                <a:gd name="T6" fmla="*/ 1116 w 1465"/>
                <a:gd name="T7" fmla="*/ 793 h 1502"/>
                <a:gd name="T8" fmla="*/ 970 w 1465"/>
                <a:gd name="T9" fmla="*/ 1502 h 1502"/>
                <a:gd name="T10" fmla="*/ 1152 w 1465"/>
                <a:gd name="T11" fmla="*/ 1502 h 1502"/>
                <a:gd name="T12" fmla="*/ 1465 w 1465"/>
                <a:gd name="T13" fmla="*/ 0 h 1502"/>
                <a:gd name="T14" fmla="*/ 1283 w 1465"/>
                <a:gd name="T15" fmla="*/ 0 h 1502"/>
                <a:gd name="T16" fmla="*/ 1148 w 1465"/>
                <a:gd name="T17" fmla="*/ 651 h 1502"/>
                <a:gd name="T18" fmla="*/ 358 w 1465"/>
                <a:gd name="T19" fmla="*/ 651 h 1502"/>
                <a:gd name="T20" fmla="*/ 493 w 1465"/>
                <a:gd name="T21" fmla="*/ 0 h 1502"/>
                <a:gd name="T22" fmla="*/ 312 w 1465"/>
                <a:gd name="T23" fmla="*/ 0 h 1502"/>
                <a:gd name="T24" fmla="*/ 0 w 1465"/>
                <a:gd name="T25" fmla="*/ 1502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5" h="1502">
                  <a:moveTo>
                    <a:pt x="0" y="1502"/>
                  </a:moveTo>
                  <a:lnTo>
                    <a:pt x="182" y="1502"/>
                  </a:lnTo>
                  <a:lnTo>
                    <a:pt x="328" y="793"/>
                  </a:lnTo>
                  <a:lnTo>
                    <a:pt x="1116" y="793"/>
                  </a:lnTo>
                  <a:lnTo>
                    <a:pt x="970" y="1502"/>
                  </a:lnTo>
                  <a:lnTo>
                    <a:pt x="1152" y="1502"/>
                  </a:lnTo>
                  <a:lnTo>
                    <a:pt x="1465" y="0"/>
                  </a:lnTo>
                  <a:lnTo>
                    <a:pt x="1283" y="0"/>
                  </a:lnTo>
                  <a:lnTo>
                    <a:pt x="1148" y="651"/>
                  </a:lnTo>
                  <a:lnTo>
                    <a:pt x="358" y="651"/>
                  </a:lnTo>
                  <a:lnTo>
                    <a:pt x="493" y="0"/>
                  </a:lnTo>
                  <a:lnTo>
                    <a:pt x="312" y="0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5" name="Freeform 79"/>
            <p:cNvSpPr>
              <a:spLocks noEditPoints="1"/>
            </p:cNvSpPr>
            <p:nvPr userDrawn="1"/>
          </p:nvSpPr>
          <p:spPr bwMode="auto">
            <a:xfrm>
              <a:off x="2841" y="1157"/>
              <a:ext cx="65" cy="78"/>
            </a:xfrm>
            <a:custGeom>
              <a:avLst/>
              <a:gdLst>
                <a:gd name="T0" fmla="*/ 912 w 955"/>
                <a:gd name="T1" fmla="*/ 973 h 1147"/>
                <a:gd name="T2" fmla="*/ 809 w 955"/>
                <a:gd name="T3" fmla="*/ 1016 h 1147"/>
                <a:gd name="T4" fmla="*/ 764 w 955"/>
                <a:gd name="T5" fmla="*/ 955 h 1147"/>
                <a:gd name="T6" fmla="*/ 782 w 955"/>
                <a:gd name="T7" fmla="*/ 833 h 1147"/>
                <a:gd name="T8" fmla="*/ 883 w 955"/>
                <a:gd name="T9" fmla="*/ 347 h 1147"/>
                <a:gd name="T10" fmla="*/ 901 w 955"/>
                <a:gd name="T11" fmla="*/ 210 h 1147"/>
                <a:gd name="T12" fmla="*/ 651 w 955"/>
                <a:gd name="T13" fmla="*/ 0 h 1147"/>
                <a:gd name="T14" fmla="*/ 178 w 955"/>
                <a:gd name="T15" fmla="*/ 172 h 1147"/>
                <a:gd name="T16" fmla="*/ 248 w 955"/>
                <a:gd name="T17" fmla="*/ 273 h 1147"/>
                <a:gd name="T18" fmla="*/ 613 w 955"/>
                <a:gd name="T19" fmla="*/ 127 h 1147"/>
                <a:gd name="T20" fmla="*/ 739 w 955"/>
                <a:gd name="T21" fmla="*/ 228 h 1147"/>
                <a:gd name="T22" fmla="*/ 735 w 955"/>
                <a:gd name="T23" fmla="*/ 273 h 1147"/>
                <a:gd name="T24" fmla="*/ 701 w 955"/>
                <a:gd name="T25" fmla="*/ 435 h 1147"/>
                <a:gd name="T26" fmla="*/ 303 w 955"/>
                <a:gd name="T27" fmla="*/ 514 h 1147"/>
                <a:gd name="T28" fmla="*/ 0 w 955"/>
                <a:gd name="T29" fmla="*/ 870 h 1147"/>
                <a:gd name="T30" fmla="*/ 282 w 955"/>
                <a:gd name="T31" fmla="*/ 1147 h 1147"/>
                <a:gd name="T32" fmla="*/ 613 w 955"/>
                <a:gd name="T33" fmla="*/ 973 h 1147"/>
                <a:gd name="T34" fmla="*/ 611 w 955"/>
                <a:gd name="T35" fmla="*/ 1020 h 1147"/>
                <a:gd name="T36" fmla="*/ 721 w 955"/>
                <a:gd name="T37" fmla="*/ 1147 h 1147"/>
                <a:gd name="T38" fmla="*/ 890 w 955"/>
                <a:gd name="T39" fmla="*/ 1086 h 1147"/>
                <a:gd name="T40" fmla="*/ 955 w 955"/>
                <a:gd name="T41" fmla="*/ 1047 h 1147"/>
                <a:gd name="T42" fmla="*/ 912 w 955"/>
                <a:gd name="T43" fmla="*/ 973 h 1147"/>
                <a:gd name="T44" fmla="*/ 613 w 955"/>
                <a:gd name="T45" fmla="*/ 854 h 1147"/>
                <a:gd name="T46" fmla="*/ 559 w 955"/>
                <a:gd name="T47" fmla="*/ 910 h 1147"/>
                <a:gd name="T48" fmla="*/ 334 w 955"/>
                <a:gd name="T49" fmla="*/ 1018 h 1147"/>
                <a:gd name="T50" fmla="*/ 165 w 955"/>
                <a:gd name="T51" fmla="*/ 850 h 1147"/>
                <a:gd name="T52" fmla="*/ 295 w 955"/>
                <a:gd name="T53" fmla="*/ 647 h 1147"/>
                <a:gd name="T54" fmla="*/ 678 w 955"/>
                <a:gd name="T55" fmla="*/ 541 h 1147"/>
                <a:gd name="T56" fmla="*/ 613 w 955"/>
                <a:gd name="T57" fmla="*/ 85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1147">
                  <a:moveTo>
                    <a:pt x="912" y="973"/>
                  </a:moveTo>
                  <a:cubicBezTo>
                    <a:pt x="847" y="1009"/>
                    <a:pt x="834" y="1016"/>
                    <a:pt x="809" y="1016"/>
                  </a:cubicBezTo>
                  <a:cubicBezTo>
                    <a:pt x="780" y="1016"/>
                    <a:pt x="764" y="996"/>
                    <a:pt x="764" y="955"/>
                  </a:cubicBezTo>
                  <a:cubicBezTo>
                    <a:pt x="764" y="928"/>
                    <a:pt x="766" y="912"/>
                    <a:pt x="782" y="833"/>
                  </a:cubicBezTo>
                  <a:lnTo>
                    <a:pt x="883" y="347"/>
                  </a:lnTo>
                  <a:cubicBezTo>
                    <a:pt x="895" y="298"/>
                    <a:pt x="901" y="241"/>
                    <a:pt x="901" y="210"/>
                  </a:cubicBezTo>
                  <a:cubicBezTo>
                    <a:pt x="901" y="75"/>
                    <a:pt x="814" y="0"/>
                    <a:pt x="651" y="0"/>
                  </a:cubicBezTo>
                  <a:cubicBezTo>
                    <a:pt x="505" y="0"/>
                    <a:pt x="363" y="52"/>
                    <a:pt x="178" y="172"/>
                  </a:cubicBezTo>
                  <a:lnTo>
                    <a:pt x="248" y="273"/>
                  </a:lnTo>
                  <a:cubicBezTo>
                    <a:pt x="406" y="172"/>
                    <a:pt x="516" y="127"/>
                    <a:pt x="613" y="127"/>
                  </a:cubicBezTo>
                  <a:cubicBezTo>
                    <a:pt x="692" y="127"/>
                    <a:pt x="739" y="165"/>
                    <a:pt x="739" y="228"/>
                  </a:cubicBezTo>
                  <a:cubicBezTo>
                    <a:pt x="739" y="241"/>
                    <a:pt x="737" y="257"/>
                    <a:pt x="735" y="273"/>
                  </a:cubicBezTo>
                  <a:lnTo>
                    <a:pt x="701" y="435"/>
                  </a:lnTo>
                  <a:cubicBezTo>
                    <a:pt x="516" y="455"/>
                    <a:pt x="401" y="478"/>
                    <a:pt x="303" y="514"/>
                  </a:cubicBezTo>
                  <a:cubicBezTo>
                    <a:pt x="104" y="584"/>
                    <a:pt x="0" y="705"/>
                    <a:pt x="0" y="870"/>
                  </a:cubicBezTo>
                  <a:cubicBezTo>
                    <a:pt x="0" y="1025"/>
                    <a:pt x="122" y="1147"/>
                    <a:pt x="282" y="1147"/>
                  </a:cubicBezTo>
                  <a:cubicBezTo>
                    <a:pt x="401" y="1147"/>
                    <a:pt x="503" y="1093"/>
                    <a:pt x="613" y="973"/>
                  </a:cubicBezTo>
                  <a:lnTo>
                    <a:pt x="611" y="1020"/>
                  </a:lnTo>
                  <a:cubicBezTo>
                    <a:pt x="611" y="1097"/>
                    <a:pt x="656" y="1147"/>
                    <a:pt x="721" y="1147"/>
                  </a:cubicBezTo>
                  <a:cubicBezTo>
                    <a:pt x="768" y="1147"/>
                    <a:pt x="807" y="1133"/>
                    <a:pt x="890" y="1086"/>
                  </a:cubicBezTo>
                  <a:cubicBezTo>
                    <a:pt x="913" y="1074"/>
                    <a:pt x="935" y="1061"/>
                    <a:pt x="955" y="1047"/>
                  </a:cubicBezTo>
                  <a:lnTo>
                    <a:pt x="912" y="973"/>
                  </a:lnTo>
                  <a:close/>
                  <a:moveTo>
                    <a:pt x="613" y="854"/>
                  </a:moveTo>
                  <a:lnTo>
                    <a:pt x="559" y="910"/>
                  </a:lnTo>
                  <a:cubicBezTo>
                    <a:pt x="498" y="976"/>
                    <a:pt x="408" y="1018"/>
                    <a:pt x="334" y="1018"/>
                  </a:cubicBezTo>
                  <a:cubicBezTo>
                    <a:pt x="237" y="1018"/>
                    <a:pt x="165" y="946"/>
                    <a:pt x="165" y="850"/>
                  </a:cubicBezTo>
                  <a:cubicBezTo>
                    <a:pt x="165" y="768"/>
                    <a:pt x="210" y="699"/>
                    <a:pt x="295" y="647"/>
                  </a:cubicBezTo>
                  <a:cubicBezTo>
                    <a:pt x="374" y="600"/>
                    <a:pt x="478" y="572"/>
                    <a:pt x="678" y="541"/>
                  </a:cubicBezTo>
                  <a:lnTo>
                    <a:pt x="613" y="854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6" name="Freeform 80"/>
            <p:cNvSpPr>
              <a:spLocks/>
            </p:cNvSpPr>
            <p:nvPr userDrawn="1"/>
          </p:nvSpPr>
          <p:spPr bwMode="auto">
            <a:xfrm>
              <a:off x="291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8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3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8" y="1112"/>
                  </a:lnTo>
                  <a:lnTo>
                    <a:pt x="324" y="364"/>
                  </a:lnTo>
                  <a:cubicBezTo>
                    <a:pt x="448" y="200"/>
                    <a:pt x="506" y="160"/>
                    <a:pt x="617" y="160"/>
                  </a:cubicBezTo>
                  <a:cubicBezTo>
                    <a:pt x="650" y="160"/>
                    <a:pt x="668" y="164"/>
                    <a:pt x="709" y="176"/>
                  </a:cubicBezTo>
                  <a:lnTo>
                    <a:pt x="754" y="11"/>
                  </a:lnTo>
                  <a:cubicBezTo>
                    <a:pt x="711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3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7" name="Freeform 81"/>
            <p:cNvSpPr>
              <a:spLocks noEditPoints="1"/>
            </p:cNvSpPr>
            <p:nvPr userDrawn="1"/>
          </p:nvSpPr>
          <p:spPr bwMode="auto">
            <a:xfrm>
              <a:off x="2972" y="1122"/>
              <a:ext cx="72" cy="112"/>
            </a:xfrm>
            <a:custGeom>
              <a:avLst/>
              <a:gdLst>
                <a:gd name="T0" fmla="*/ 0 w 1056"/>
                <a:gd name="T1" fmla="*/ 1614 h 1621"/>
                <a:gd name="T2" fmla="*/ 281 w 1056"/>
                <a:gd name="T3" fmla="*/ 1621 h 1621"/>
                <a:gd name="T4" fmla="*/ 693 w 1056"/>
                <a:gd name="T5" fmla="*/ 1517 h 1621"/>
                <a:gd name="T6" fmla="*/ 1056 w 1056"/>
                <a:gd name="T7" fmla="*/ 885 h 1621"/>
                <a:gd name="T8" fmla="*/ 734 w 1056"/>
                <a:gd name="T9" fmla="*/ 500 h 1621"/>
                <a:gd name="T10" fmla="*/ 356 w 1056"/>
                <a:gd name="T11" fmla="*/ 707 h 1621"/>
                <a:gd name="T12" fmla="*/ 504 w 1056"/>
                <a:gd name="T13" fmla="*/ 0 h 1621"/>
                <a:gd name="T14" fmla="*/ 335 w 1056"/>
                <a:gd name="T15" fmla="*/ 0 h 1621"/>
                <a:gd name="T16" fmla="*/ 0 w 1056"/>
                <a:gd name="T17" fmla="*/ 1614 h 1621"/>
                <a:gd name="T18" fmla="*/ 326 w 1056"/>
                <a:gd name="T19" fmla="*/ 858 h 1621"/>
                <a:gd name="T20" fmla="*/ 682 w 1056"/>
                <a:gd name="T21" fmla="*/ 637 h 1621"/>
                <a:gd name="T22" fmla="*/ 880 w 1056"/>
                <a:gd name="T23" fmla="*/ 889 h 1621"/>
                <a:gd name="T24" fmla="*/ 662 w 1056"/>
                <a:gd name="T25" fmla="*/ 1369 h 1621"/>
                <a:gd name="T26" fmla="*/ 281 w 1056"/>
                <a:gd name="T27" fmla="*/ 1501 h 1621"/>
                <a:gd name="T28" fmla="*/ 191 w 1056"/>
                <a:gd name="T29" fmla="*/ 1499 h 1621"/>
                <a:gd name="T30" fmla="*/ 326 w 1056"/>
                <a:gd name="T31" fmla="*/ 858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6" h="1621">
                  <a:moveTo>
                    <a:pt x="0" y="1614"/>
                  </a:moveTo>
                  <a:cubicBezTo>
                    <a:pt x="171" y="1619"/>
                    <a:pt x="230" y="1621"/>
                    <a:pt x="281" y="1621"/>
                  </a:cubicBezTo>
                  <a:cubicBezTo>
                    <a:pt x="448" y="1621"/>
                    <a:pt x="572" y="1589"/>
                    <a:pt x="693" y="1517"/>
                  </a:cubicBezTo>
                  <a:cubicBezTo>
                    <a:pt x="914" y="1384"/>
                    <a:pt x="1056" y="1139"/>
                    <a:pt x="1056" y="885"/>
                  </a:cubicBezTo>
                  <a:cubicBezTo>
                    <a:pt x="1056" y="657"/>
                    <a:pt x="923" y="500"/>
                    <a:pt x="734" y="500"/>
                  </a:cubicBezTo>
                  <a:cubicBezTo>
                    <a:pt x="590" y="500"/>
                    <a:pt x="466" y="567"/>
                    <a:pt x="356" y="707"/>
                  </a:cubicBezTo>
                  <a:lnTo>
                    <a:pt x="504" y="0"/>
                  </a:lnTo>
                  <a:lnTo>
                    <a:pt x="335" y="0"/>
                  </a:lnTo>
                  <a:lnTo>
                    <a:pt x="0" y="1614"/>
                  </a:lnTo>
                  <a:close/>
                  <a:moveTo>
                    <a:pt x="326" y="858"/>
                  </a:moveTo>
                  <a:cubicBezTo>
                    <a:pt x="487" y="691"/>
                    <a:pt x="572" y="637"/>
                    <a:pt x="682" y="637"/>
                  </a:cubicBezTo>
                  <a:cubicBezTo>
                    <a:pt x="802" y="637"/>
                    <a:pt x="880" y="738"/>
                    <a:pt x="880" y="889"/>
                  </a:cubicBezTo>
                  <a:cubicBezTo>
                    <a:pt x="880" y="1069"/>
                    <a:pt x="797" y="1254"/>
                    <a:pt x="662" y="1369"/>
                  </a:cubicBezTo>
                  <a:cubicBezTo>
                    <a:pt x="556" y="1461"/>
                    <a:pt x="437" y="1501"/>
                    <a:pt x="281" y="1501"/>
                  </a:cubicBezTo>
                  <a:lnTo>
                    <a:pt x="191" y="1499"/>
                  </a:lnTo>
                  <a:lnTo>
                    <a:pt x="326" y="858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8" name="Freeform 82"/>
            <p:cNvSpPr>
              <a:spLocks/>
            </p:cNvSpPr>
            <p:nvPr userDrawn="1"/>
          </p:nvSpPr>
          <p:spPr bwMode="auto">
            <a:xfrm>
              <a:off x="3060" y="1159"/>
              <a:ext cx="68" cy="76"/>
            </a:xfrm>
            <a:custGeom>
              <a:avLst/>
              <a:gdLst>
                <a:gd name="T0" fmla="*/ 176 w 1004"/>
                <a:gd name="T1" fmla="*/ 0 h 1115"/>
                <a:gd name="T2" fmla="*/ 18 w 1004"/>
                <a:gd name="T3" fmla="*/ 768 h 1115"/>
                <a:gd name="T4" fmla="*/ 0 w 1004"/>
                <a:gd name="T5" fmla="*/ 917 h 1115"/>
                <a:gd name="T6" fmla="*/ 216 w 1004"/>
                <a:gd name="T7" fmla="*/ 1115 h 1115"/>
                <a:gd name="T8" fmla="*/ 666 w 1004"/>
                <a:gd name="T9" fmla="*/ 856 h 1115"/>
                <a:gd name="T10" fmla="*/ 610 w 1004"/>
                <a:gd name="T11" fmla="*/ 1083 h 1115"/>
                <a:gd name="T12" fmla="*/ 779 w 1004"/>
                <a:gd name="T13" fmla="*/ 1083 h 1115"/>
                <a:gd name="T14" fmla="*/ 1004 w 1004"/>
                <a:gd name="T15" fmla="*/ 0 h 1115"/>
                <a:gd name="T16" fmla="*/ 835 w 1004"/>
                <a:gd name="T17" fmla="*/ 0 h 1115"/>
                <a:gd name="T18" fmla="*/ 687 w 1004"/>
                <a:gd name="T19" fmla="*/ 718 h 1115"/>
                <a:gd name="T20" fmla="*/ 279 w 1004"/>
                <a:gd name="T21" fmla="*/ 975 h 1115"/>
                <a:gd name="T22" fmla="*/ 176 w 1004"/>
                <a:gd name="T23" fmla="*/ 878 h 1115"/>
                <a:gd name="T24" fmla="*/ 196 w 1004"/>
                <a:gd name="T25" fmla="*/ 736 h 1115"/>
                <a:gd name="T26" fmla="*/ 349 w 1004"/>
                <a:gd name="T27" fmla="*/ 0 h 1115"/>
                <a:gd name="T28" fmla="*/ 176 w 1004"/>
                <a:gd name="T2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4" h="1115">
                  <a:moveTo>
                    <a:pt x="176" y="0"/>
                  </a:moveTo>
                  <a:lnTo>
                    <a:pt x="18" y="768"/>
                  </a:lnTo>
                  <a:cubicBezTo>
                    <a:pt x="7" y="822"/>
                    <a:pt x="0" y="871"/>
                    <a:pt x="0" y="917"/>
                  </a:cubicBezTo>
                  <a:cubicBezTo>
                    <a:pt x="0" y="1031"/>
                    <a:pt x="90" y="1115"/>
                    <a:pt x="216" y="1115"/>
                  </a:cubicBezTo>
                  <a:cubicBezTo>
                    <a:pt x="369" y="1115"/>
                    <a:pt x="507" y="1034"/>
                    <a:pt x="666" y="856"/>
                  </a:cubicBezTo>
                  <a:lnTo>
                    <a:pt x="610" y="1083"/>
                  </a:lnTo>
                  <a:lnTo>
                    <a:pt x="779" y="1083"/>
                  </a:lnTo>
                  <a:lnTo>
                    <a:pt x="1004" y="0"/>
                  </a:lnTo>
                  <a:lnTo>
                    <a:pt x="835" y="0"/>
                  </a:lnTo>
                  <a:lnTo>
                    <a:pt x="687" y="718"/>
                  </a:lnTo>
                  <a:cubicBezTo>
                    <a:pt x="507" y="907"/>
                    <a:pt x="396" y="975"/>
                    <a:pt x="279" y="975"/>
                  </a:cubicBezTo>
                  <a:cubicBezTo>
                    <a:pt x="221" y="975"/>
                    <a:pt x="176" y="932"/>
                    <a:pt x="176" y="878"/>
                  </a:cubicBezTo>
                  <a:cubicBezTo>
                    <a:pt x="176" y="853"/>
                    <a:pt x="185" y="797"/>
                    <a:pt x="196" y="736"/>
                  </a:cubicBezTo>
                  <a:lnTo>
                    <a:pt x="349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9" name="Freeform 83"/>
            <p:cNvSpPr>
              <a:spLocks/>
            </p:cNvSpPr>
            <p:nvPr userDrawn="1"/>
          </p:nvSpPr>
          <p:spPr bwMode="auto">
            <a:xfrm>
              <a:off x="3139" y="1157"/>
              <a:ext cx="52" cy="76"/>
            </a:xfrm>
            <a:custGeom>
              <a:avLst/>
              <a:gdLst>
                <a:gd name="T0" fmla="*/ 0 w 754"/>
                <a:gd name="T1" fmla="*/ 1112 h 1112"/>
                <a:gd name="T2" fmla="*/ 169 w 754"/>
                <a:gd name="T3" fmla="*/ 1112 h 1112"/>
                <a:gd name="T4" fmla="*/ 324 w 754"/>
                <a:gd name="T5" fmla="*/ 364 h 1112"/>
                <a:gd name="T6" fmla="*/ 617 w 754"/>
                <a:gd name="T7" fmla="*/ 160 h 1112"/>
                <a:gd name="T8" fmla="*/ 709 w 754"/>
                <a:gd name="T9" fmla="*/ 176 h 1112"/>
                <a:gd name="T10" fmla="*/ 754 w 754"/>
                <a:gd name="T11" fmla="*/ 11 h 1112"/>
                <a:gd name="T12" fmla="*/ 664 w 754"/>
                <a:gd name="T13" fmla="*/ 0 h 1112"/>
                <a:gd name="T14" fmla="*/ 342 w 754"/>
                <a:gd name="T15" fmla="*/ 218 h 1112"/>
                <a:gd name="T16" fmla="*/ 394 w 754"/>
                <a:gd name="T17" fmla="*/ 29 h 1112"/>
                <a:gd name="T18" fmla="*/ 225 w 754"/>
                <a:gd name="T19" fmla="*/ 29 h 1112"/>
                <a:gd name="T20" fmla="*/ 0 w 754"/>
                <a:gd name="T21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4" h="1112">
                  <a:moveTo>
                    <a:pt x="0" y="1112"/>
                  </a:moveTo>
                  <a:lnTo>
                    <a:pt x="169" y="1112"/>
                  </a:lnTo>
                  <a:lnTo>
                    <a:pt x="324" y="364"/>
                  </a:lnTo>
                  <a:cubicBezTo>
                    <a:pt x="448" y="200"/>
                    <a:pt x="507" y="160"/>
                    <a:pt x="617" y="160"/>
                  </a:cubicBezTo>
                  <a:cubicBezTo>
                    <a:pt x="651" y="160"/>
                    <a:pt x="669" y="164"/>
                    <a:pt x="709" y="176"/>
                  </a:cubicBezTo>
                  <a:lnTo>
                    <a:pt x="754" y="11"/>
                  </a:lnTo>
                  <a:cubicBezTo>
                    <a:pt x="712" y="2"/>
                    <a:pt x="691" y="0"/>
                    <a:pt x="664" y="0"/>
                  </a:cubicBezTo>
                  <a:cubicBezTo>
                    <a:pt x="540" y="0"/>
                    <a:pt x="432" y="72"/>
                    <a:pt x="342" y="218"/>
                  </a:cubicBezTo>
                  <a:lnTo>
                    <a:pt x="394" y="29"/>
                  </a:lnTo>
                  <a:lnTo>
                    <a:pt x="225" y="29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0" name="Freeform 84"/>
            <p:cNvSpPr>
              <a:spLocks noEditPoints="1"/>
            </p:cNvSpPr>
            <p:nvPr userDrawn="1"/>
          </p:nvSpPr>
          <p:spPr bwMode="auto">
            <a:xfrm>
              <a:off x="3183" y="1157"/>
              <a:ext cx="79" cy="112"/>
            </a:xfrm>
            <a:custGeom>
              <a:avLst/>
              <a:gdLst>
                <a:gd name="T0" fmla="*/ 1159 w 1159"/>
                <a:gd name="T1" fmla="*/ 33 h 1634"/>
                <a:gd name="T2" fmla="*/ 835 w 1159"/>
                <a:gd name="T3" fmla="*/ 40 h 1634"/>
                <a:gd name="T4" fmla="*/ 648 w 1159"/>
                <a:gd name="T5" fmla="*/ 0 h 1634"/>
                <a:gd name="T6" fmla="*/ 356 w 1159"/>
                <a:gd name="T7" fmla="*/ 105 h 1634"/>
                <a:gd name="T8" fmla="*/ 220 w 1159"/>
                <a:gd name="T9" fmla="*/ 398 h 1634"/>
                <a:gd name="T10" fmla="*/ 365 w 1159"/>
                <a:gd name="T11" fmla="*/ 652 h 1634"/>
                <a:gd name="T12" fmla="*/ 182 w 1159"/>
                <a:gd name="T13" fmla="*/ 749 h 1634"/>
                <a:gd name="T14" fmla="*/ 83 w 1159"/>
                <a:gd name="T15" fmla="*/ 860 h 1634"/>
                <a:gd name="T16" fmla="*/ 151 w 1159"/>
                <a:gd name="T17" fmla="*/ 945 h 1634"/>
                <a:gd name="T18" fmla="*/ 340 w 1159"/>
                <a:gd name="T19" fmla="*/ 999 h 1634"/>
                <a:gd name="T20" fmla="*/ 0 w 1159"/>
                <a:gd name="T21" fmla="*/ 1332 h 1634"/>
                <a:gd name="T22" fmla="*/ 446 w 1159"/>
                <a:gd name="T23" fmla="*/ 1634 h 1634"/>
                <a:gd name="T24" fmla="*/ 984 w 1159"/>
                <a:gd name="T25" fmla="*/ 1249 h 1634"/>
                <a:gd name="T26" fmla="*/ 705 w 1159"/>
                <a:gd name="T27" fmla="*/ 968 h 1634"/>
                <a:gd name="T28" fmla="*/ 428 w 1159"/>
                <a:gd name="T29" fmla="*/ 889 h 1634"/>
                <a:gd name="T30" fmla="*/ 281 w 1159"/>
                <a:gd name="T31" fmla="*/ 817 h 1634"/>
                <a:gd name="T32" fmla="*/ 326 w 1159"/>
                <a:gd name="T33" fmla="*/ 765 h 1634"/>
                <a:gd name="T34" fmla="*/ 443 w 1159"/>
                <a:gd name="T35" fmla="*/ 697 h 1634"/>
                <a:gd name="T36" fmla="*/ 581 w 1159"/>
                <a:gd name="T37" fmla="*/ 724 h 1634"/>
                <a:gd name="T38" fmla="*/ 997 w 1159"/>
                <a:gd name="T39" fmla="*/ 339 h 1634"/>
                <a:gd name="T40" fmla="*/ 923 w 1159"/>
                <a:gd name="T41" fmla="*/ 139 h 1634"/>
                <a:gd name="T42" fmla="*/ 1137 w 1159"/>
                <a:gd name="T43" fmla="*/ 139 h 1634"/>
                <a:gd name="T44" fmla="*/ 1159 w 1159"/>
                <a:gd name="T45" fmla="*/ 33 h 1634"/>
                <a:gd name="T46" fmla="*/ 646 w 1159"/>
                <a:gd name="T47" fmla="*/ 101 h 1634"/>
                <a:gd name="T48" fmla="*/ 835 w 1159"/>
                <a:gd name="T49" fmla="*/ 319 h 1634"/>
                <a:gd name="T50" fmla="*/ 583 w 1159"/>
                <a:gd name="T51" fmla="*/ 619 h 1634"/>
                <a:gd name="T52" fmla="*/ 385 w 1159"/>
                <a:gd name="T53" fmla="*/ 414 h 1634"/>
                <a:gd name="T54" fmla="*/ 646 w 1159"/>
                <a:gd name="T55" fmla="*/ 101 h 1634"/>
                <a:gd name="T56" fmla="*/ 565 w 1159"/>
                <a:gd name="T57" fmla="*/ 1076 h 1634"/>
                <a:gd name="T58" fmla="*/ 702 w 1159"/>
                <a:gd name="T59" fmla="*/ 1121 h 1634"/>
                <a:gd name="T60" fmla="*/ 810 w 1159"/>
                <a:gd name="T61" fmla="*/ 1267 h 1634"/>
                <a:gd name="T62" fmla="*/ 459 w 1159"/>
                <a:gd name="T63" fmla="*/ 1524 h 1634"/>
                <a:gd name="T64" fmla="*/ 155 w 1159"/>
                <a:gd name="T65" fmla="*/ 1312 h 1634"/>
                <a:gd name="T66" fmla="*/ 441 w 1159"/>
                <a:gd name="T67" fmla="*/ 1037 h 1634"/>
                <a:gd name="T68" fmla="*/ 565 w 1159"/>
                <a:gd name="T69" fmla="*/ 1076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59" h="1634">
                  <a:moveTo>
                    <a:pt x="1159" y="33"/>
                  </a:moveTo>
                  <a:lnTo>
                    <a:pt x="835" y="40"/>
                  </a:lnTo>
                  <a:cubicBezTo>
                    <a:pt x="756" y="9"/>
                    <a:pt x="716" y="0"/>
                    <a:pt x="648" y="0"/>
                  </a:cubicBezTo>
                  <a:cubicBezTo>
                    <a:pt x="531" y="0"/>
                    <a:pt x="432" y="36"/>
                    <a:pt x="356" y="105"/>
                  </a:cubicBezTo>
                  <a:cubicBezTo>
                    <a:pt x="275" y="180"/>
                    <a:pt x="220" y="294"/>
                    <a:pt x="220" y="398"/>
                  </a:cubicBezTo>
                  <a:cubicBezTo>
                    <a:pt x="220" y="517"/>
                    <a:pt x="268" y="598"/>
                    <a:pt x="365" y="652"/>
                  </a:cubicBezTo>
                  <a:lnTo>
                    <a:pt x="182" y="749"/>
                  </a:lnTo>
                  <a:cubicBezTo>
                    <a:pt x="121" y="783"/>
                    <a:pt x="83" y="824"/>
                    <a:pt x="83" y="860"/>
                  </a:cubicBezTo>
                  <a:cubicBezTo>
                    <a:pt x="83" y="893"/>
                    <a:pt x="106" y="920"/>
                    <a:pt x="151" y="945"/>
                  </a:cubicBezTo>
                  <a:cubicBezTo>
                    <a:pt x="187" y="968"/>
                    <a:pt x="225" y="977"/>
                    <a:pt x="340" y="999"/>
                  </a:cubicBezTo>
                  <a:cubicBezTo>
                    <a:pt x="119" y="1080"/>
                    <a:pt x="0" y="1197"/>
                    <a:pt x="0" y="1332"/>
                  </a:cubicBezTo>
                  <a:cubicBezTo>
                    <a:pt x="0" y="1508"/>
                    <a:pt x="185" y="1634"/>
                    <a:pt x="446" y="1634"/>
                  </a:cubicBezTo>
                  <a:cubicBezTo>
                    <a:pt x="750" y="1634"/>
                    <a:pt x="984" y="1467"/>
                    <a:pt x="984" y="1249"/>
                  </a:cubicBezTo>
                  <a:cubicBezTo>
                    <a:pt x="984" y="1123"/>
                    <a:pt x="880" y="1019"/>
                    <a:pt x="705" y="968"/>
                  </a:cubicBezTo>
                  <a:lnTo>
                    <a:pt x="428" y="889"/>
                  </a:lnTo>
                  <a:cubicBezTo>
                    <a:pt x="299" y="853"/>
                    <a:pt x="281" y="844"/>
                    <a:pt x="281" y="817"/>
                  </a:cubicBezTo>
                  <a:cubicBezTo>
                    <a:pt x="281" y="798"/>
                    <a:pt x="297" y="781"/>
                    <a:pt x="326" y="765"/>
                  </a:cubicBezTo>
                  <a:lnTo>
                    <a:pt x="443" y="697"/>
                  </a:lnTo>
                  <a:cubicBezTo>
                    <a:pt x="502" y="720"/>
                    <a:pt x="531" y="724"/>
                    <a:pt x="581" y="724"/>
                  </a:cubicBezTo>
                  <a:cubicBezTo>
                    <a:pt x="815" y="724"/>
                    <a:pt x="997" y="555"/>
                    <a:pt x="997" y="339"/>
                  </a:cubicBezTo>
                  <a:cubicBezTo>
                    <a:pt x="997" y="251"/>
                    <a:pt x="973" y="188"/>
                    <a:pt x="923" y="139"/>
                  </a:cubicBezTo>
                  <a:lnTo>
                    <a:pt x="1137" y="139"/>
                  </a:lnTo>
                  <a:lnTo>
                    <a:pt x="1159" y="33"/>
                  </a:lnTo>
                  <a:close/>
                  <a:moveTo>
                    <a:pt x="646" y="101"/>
                  </a:moveTo>
                  <a:cubicBezTo>
                    <a:pt x="761" y="101"/>
                    <a:pt x="835" y="186"/>
                    <a:pt x="835" y="319"/>
                  </a:cubicBezTo>
                  <a:cubicBezTo>
                    <a:pt x="835" y="486"/>
                    <a:pt x="723" y="619"/>
                    <a:pt x="583" y="619"/>
                  </a:cubicBezTo>
                  <a:cubicBezTo>
                    <a:pt x="464" y="619"/>
                    <a:pt x="385" y="535"/>
                    <a:pt x="385" y="414"/>
                  </a:cubicBezTo>
                  <a:cubicBezTo>
                    <a:pt x="385" y="240"/>
                    <a:pt x="500" y="101"/>
                    <a:pt x="646" y="101"/>
                  </a:cubicBezTo>
                  <a:close/>
                  <a:moveTo>
                    <a:pt x="565" y="1076"/>
                  </a:moveTo>
                  <a:cubicBezTo>
                    <a:pt x="685" y="1112"/>
                    <a:pt x="685" y="1112"/>
                    <a:pt x="702" y="1121"/>
                  </a:cubicBezTo>
                  <a:cubicBezTo>
                    <a:pt x="772" y="1154"/>
                    <a:pt x="810" y="1206"/>
                    <a:pt x="810" y="1267"/>
                  </a:cubicBezTo>
                  <a:cubicBezTo>
                    <a:pt x="810" y="1409"/>
                    <a:pt x="653" y="1524"/>
                    <a:pt x="459" y="1524"/>
                  </a:cubicBezTo>
                  <a:cubicBezTo>
                    <a:pt x="286" y="1524"/>
                    <a:pt x="155" y="1434"/>
                    <a:pt x="155" y="1312"/>
                  </a:cubicBezTo>
                  <a:cubicBezTo>
                    <a:pt x="155" y="1218"/>
                    <a:pt x="238" y="1137"/>
                    <a:pt x="441" y="1037"/>
                  </a:cubicBezTo>
                  <a:lnTo>
                    <a:pt x="565" y="1076"/>
                  </a:ln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1" name="Freeform 85"/>
            <p:cNvSpPr>
              <a:spLocks/>
            </p:cNvSpPr>
            <p:nvPr userDrawn="1"/>
          </p:nvSpPr>
          <p:spPr bwMode="auto">
            <a:xfrm>
              <a:off x="951" y="531"/>
              <a:ext cx="419" cy="515"/>
            </a:xfrm>
            <a:custGeom>
              <a:avLst/>
              <a:gdLst>
                <a:gd name="T0" fmla="*/ 0 w 6116"/>
                <a:gd name="T1" fmla="*/ 0 h 7513"/>
                <a:gd name="T2" fmla="*/ 0 w 6116"/>
                <a:gd name="T3" fmla="*/ 1554 h 7513"/>
                <a:gd name="T4" fmla="*/ 2129 w 6116"/>
                <a:gd name="T5" fmla="*/ 1554 h 7513"/>
                <a:gd name="T6" fmla="*/ 2107 w 6116"/>
                <a:gd name="T7" fmla="*/ 7513 h 7513"/>
                <a:gd name="T8" fmla="*/ 4089 w 6116"/>
                <a:gd name="T9" fmla="*/ 7513 h 7513"/>
                <a:gd name="T10" fmla="*/ 4111 w 6116"/>
                <a:gd name="T11" fmla="*/ 1554 h 7513"/>
                <a:gd name="T12" fmla="*/ 6116 w 6116"/>
                <a:gd name="T13" fmla="*/ 1554 h 7513"/>
                <a:gd name="T14" fmla="*/ 6116 w 6116"/>
                <a:gd name="T15" fmla="*/ 0 h 7513"/>
                <a:gd name="T16" fmla="*/ 0 w 6116"/>
                <a:gd name="T17" fmla="*/ 0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6" h="7513">
                  <a:moveTo>
                    <a:pt x="0" y="0"/>
                  </a:moveTo>
                  <a:lnTo>
                    <a:pt x="0" y="1554"/>
                  </a:lnTo>
                  <a:lnTo>
                    <a:pt x="2129" y="1554"/>
                  </a:lnTo>
                  <a:lnTo>
                    <a:pt x="2107" y="7513"/>
                  </a:lnTo>
                  <a:lnTo>
                    <a:pt x="4089" y="7513"/>
                  </a:lnTo>
                  <a:lnTo>
                    <a:pt x="4111" y="1554"/>
                  </a:lnTo>
                  <a:lnTo>
                    <a:pt x="6116" y="1554"/>
                  </a:lnTo>
                  <a:lnTo>
                    <a:pt x="6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2" name="Freeform 86"/>
            <p:cNvSpPr>
              <a:spLocks/>
            </p:cNvSpPr>
            <p:nvPr userDrawn="1"/>
          </p:nvSpPr>
          <p:spPr bwMode="auto">
            <a:xfrm>
              <a:off x="1413" y="531"/>
              <a:ext cx="434" cy="529"/>
            </a:xfrm>
            <a:custGeom>
              <a:avLst/>
              <a:gdLst>
                <a:gd name="T0" fmla="*/ 4370 w 6341"/>
                <a:gd name="T1" fmla="*/ 0 h 7727"/>
                <a:gd name="T2" fmla="*/ 4347 w 6341"/>
                <a:gd name="T3" fmla="*/ 4190 h 7727"/>
                <a:gd name="T4" fmla="*/ 4156 w 6341"/>
                <a:gd name="T5" fmla="*/ 5677 h 7727"/>
                <a:gd name="T6" fmla="*/ 3187 w 6341"/>
                <a:gd name="T7" fmla="*/ 6161 h 7727"/>
                <a:gd name="T8" fmla="*/ 2106 w 6341"/>
                <a:gd name="T9" fmla="*/ 5496 h 7727"/>
                <a:gd name="T10" fmla="*/ 1982 w 6341"/>
                <a:gd name="T11" fmla="*/ 3931 h 7727"/>
                <a:gd name="T12" fmla="*/ 1993 w 6341"/>
                <a:gd name="T13" fmla="*/ 0 h 7727"/>
                <a:gd name="T14" fmla="*/ 11 w 6341"/>
                <a:gd name="T15" fmla="*/ 0 h 7727"/>
                <a:gd name="T16" fmla="*/ 0 w 6341"/>
                <a:gd name="T17" fmla="*/ 3886 h 7727"/>
                <a:gd name="T18" fmla="*/ 0 w 6341"/>
                <a:gd name="T19" fmla="*/ 4190 h 7727"/>
                <a:gd name="T20" fmla="*/ 405 w 6341"/>
                <a:gd name="T21" fmla="*/ 6488 h 7727"/>
                <a:gd name="T22" fmla="*/ 3075 w 6341"/>
                <a:gd name="T23" fmla="*/ 7727 h 7727"/>
                <a:gd name="T24" fmla="*/ 6149 w 6341"/>
                <a:gd name="T25" fmla="*/ 6003 h 7727"/>
                <a:gd name="T26" fmla="*/ 6330 w 6341"/>
                <a:gd name="T27" fmla="*/ 4190 h 7727"/>
                <a:gd name="T28" fmla="*/ 6341 w 6341"/>
                <a:gd name="T29" fmla="*/ 0 h 7727"/>
                <a:gd name="T30" fmla="*/ 4370 w 6341"/>
                <a:gd name="T31" fmla="*/ 0 h 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41" h="7727">
                  <a:moveTo>
                    <a:pt x="4370" y="0"/>
                  </a:moveTo>
                  <a:lnTo>
                    <a:pt x="4347" y="4190"/>
                  </a:lnTo>
                  <a:cubicBezTo>
                    <a:pt x="4347" y="5102"/>
                    <a:pt x="4302" y="5407"/>
                    <a:pt x="4156" y="5677"/>
                  </a:cubicBezTo>
                  <a:cubicBezTo>
                    <a:pt x="3976" y="5969"/>
                    <a:pt x="3604" y="6161"/>
                    <a:pt x="3187" y="6161"/>
                  </a:cubicBezTo>
                  <a:cubicBezTo>
                    <a:pt x="2681" y="6161"/>
                    <a:pt x="2264" y="5902"/>
                    <a:pt x="2106" y="5496"/>
                  </a:cubicBezTo>
                  <a:cubicBezTo>
                    <a:pt x="2005" y="5226"/>
                    <a:pt x="1982" y="4888"/>
                    <a:pt x="1982" y="3931"/>
                  </a:cubicBezTo>
                  <a:lnTo>
                    <a:pt x="1993" y="0"/>
                  </a:lnTo>
                  <a:lnTo>
                    <a:pt x="11" y="0"/>
                  </a:lnTo>
                  <a:lnTo>
                    <a:pt x="0" y="3886"/>
                  </a:lnTo>
                  <a:lnTo>
                    <a:pt x="0" y="4190"/>
                  </a:lnTo>
                  <a:cubicBezTo>
                    <a:pt x="0" y="5620"/>
                    <a:pt x="56" y="5958"/>
                    <a:pt x="405" y="6488"/>
                  </a:cubicBezTo>
                  <a:cubicBezTo>
                    <a:pt x="923" y="7276"/>
                    <a:pt x="1892" y="7727"/>
                    <a:pt x="3075" y="7727"/>
                  </a:cubicBezTo>
                  <a:cubicBezTo>
                    <a:pt x="4618" y="7727"/>
                    <a:pt x="5755" y="7085"/>
                    <a:pt x="6149" y="6003"/>
                  </a:cubicBezTo>
                  <a:cubicBezTo>
                    <a:pt x="6296" y="5620"/>
                    <a:pt x="6319" y="5294"/>
                    <a:pt x="6330" y="4190"/>
                  </a:cubicBezTo>
                  <a:lnTo>
                    <a:pt x="6341" y="0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3" name="Freeform 87"/>
            <p:cNvSpPr>
              <a:spLocks/>
            </p:cNvSpPr>
            <p:nvPr userDrawn="1"/>
          </p:nvSpPr>
          <p:spPr bwMode="auto">
            <a:xfrm>
              <a:off x="1891" y="531"/>
              <a:ext cx="447" cy="515"/>
            </a:xfrm>
            <a:custGeom>
              <a:avLst/>
              <a:gdLst>
                <a:gd name="T0" fmla="*/ 6488 w 6522"/>
                <a:gd name="T1" fmla="*/ 7513 h 7513"/>
                <a:gd name="T2" fmla="*/ 6522 w 6522"/>
                <a:gd name="T3" fmla="*/ 0 h 7513"/>
                <a:gd name="T4" fmla="*/ 4540 w 6522"/>
                <a:gd name="T5" fmla="*/ 0 h 7513"/>
                <a:gd name="T6" fmla="*/ 4528 w 6522"/>
                <a:gd name="T7" fmla="*/ 2906 h 7513"/>
                <a:gd name="T8" fmla="*/ 2005 w 6522"/>
                <a:gd name="T9" fmla="*/ 2906 h 7513"/>
                <a:gd name="T10" fmla="*/ 2017 w 6522"/>
                <a:gd name="T11" fmla="*/ 0 h 7513"/>
                <a:gd name="T12" fmla="*/ 34 w 6522"/>
                <a:gd name="T13" fmla="*/ 0 h 7513"/>
                <a:gd name="T14" fmla="*/ 0 w 6522"/>
                <a:gd name="T15" fmla="*/ 7513 h 7513"/>
                <a:gd name="T16" fmla="*/ 1983 w 6522"/>
                <a:gd name="T17" fmla="*/ 7513 h 7513"/>
                <a:gd name="T18" fmla="*/ 2005 w 6522"/>
                <a:gd name="T19" fmla="*/ 4528 h 7513"/>
                <a:gd name="T20" fmla="*/ 4517 w 6522"/>
                <a:gd name="T21" fmla="*/ 4528 h 7513"/>
                <a:gd name="T22" fmla="*/ 4506 w 6522"/>
                <a:gd name="T23" fmla="*/ 7513 h 7513"/>
                <a:gd name="T24" fmla="*/ 6488 w 6522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2" h="7513">
                  <a:moveTo>
                    <a:pt x="6488" y="7513"/>
                  </a:moveTo>
                  <a:lnTo>
                    <a:pt x="6522" y="0"/>
                  </a:lnTo>
                  <a:lnTo>
                    <a:pt x="4540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7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3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6" y="7513"/>
                  </a:lnTo>
                  <a:lnTo>
                    <a:pt x="6488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4" name="Freeform 88"/>
            <p:cNvSpPr>
              <a:spLocks/>
            </p:cNvSpPr>
            <p:nvPr userDrawn="1"/>
          </p:nvSpPr>
          <p:spPr bwMode="auto">
            <a:xfrm>
              <a:off x="2390" y="531"/>
              <a:ext cx="446" cy="515"/>
            </a:xfrm>
            <a:custGeom>
              <a:avLst/>
              <a:gdLst>
                <a:gd name="T0" fmla="*/ 6487 w 6521"/>
                <a:gd name="T1" fmla="*/ 7513 h 7513"/>
                <a:gd name="T2" fmla="*/ 6521 w 6521"/>
                <a:gd name="T3" fmla="*/ 0 h 7513"/>
                <a:gd name="T4" fmla="*/ 4539 w 6521"/>
                <a:gd name="T5" fmla="*/ 0 h 7513"/>
                <a:gd name="T6" fmla="*/ 4528 w 6521"/>
                <a:gd name="T7" fmla="*/ 2906 h 7513"/>
                <a:gd name="T8" fmla="*/ 2005 w 6521"/>
                <a:gd name="T9" fmla="*/ 2906 h 7513"/>
                <a:gd name="T10" fmla="*/ 2016 w 6521"/>
                <a:gd name="T11" fmla="*/ 0 h 7513"/>
                <a:gd name="T12" fmla="*/ 34 w 6521"/>
                <a:gd name="T13" fmla="*/ 0 h 7513"/>
                <a:gd name="T14" fmla="*/ 0 w 6521"/>
                <a:gd name="T15" fmla="*/ 7513 h 7513"/>
                <a:gd name="T16" fmla="*/ 1982 w 6521"/>
                <a:gd name="T17" fmla="*/ 7513 h 7513"/>
                <a:gd name="T18" fmla="*/ 2005 w 6521"/>
                <a:gd name="T19" fmla="*/ 4528 h 7513"/>
                <a:gd name="T20" fmla="*/ 4517 w 6521"/>
                <a:gd name="T21" fmla="*/ 4528 h 7513"/>
                <a:gd name="T22" fmla="*/ 4505 w 6521"/>
                <a:gd name="T23" fmla="*/ 7513 h 7513"/>
                <a:gd name="T24" fmla="*/ 6487 w 6521"/>
                <a:gd name="T25" fmla="*/ 7513 h 7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1" h="7513">
                  <a:moveTo>
                    <a:pt x="6487" y="7513"/>
                  </a:moveTo>
                  <a:lnTo>
                    <a:pt x="6521" y="0"/>
                  </a:lnTo>
                  <a:lnTo>
                    <a:pt x="4539" y="0"/>
                  </a:lnTo>
                  <a:lnTo>
                    <a:pt x="4528" y="2906"/>
                  </a:lnTo>
                  <a:lnTo>
                    <a:pt x="2005" y="2906"/>
                  </a:lnTo>
                  <a:lnTo>
                    <a:pt x="2016" y="0"/>
                  </a:lnTo>
                  <a:lnTo>
                    <a:pt x="34" y="0"/>
                  </a:lnTo>
                  <a:lnTo>
                    <a:pt x="0" y="7513"/>
                  </a:lnTo>
                  <a:lnTo>
                    <a:pt x="1982" y="7513"/>
                  </a:lnTo>
                  <a:lnTo>
                    <a:pt x="2005" y="4528"/>
                  </a:lnTo>
                  <a:lnTo>
                    <a:pt x="4517" y="4528"/>
                  </a:lnTo>
                  <a:lnTo>
                    <a:pt x="4505" y="7513"/>
                  </a:lnTo>
                  <a:lnTo>
                    <a:pt x="6487" y="7513"/>
                  </a:lnTo>
                  <a:close/>
                </a:path>
              </a:pathLst>
            </a:custGeom>
            <a:solidFill>
              <a:srgbClr val="57B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7123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88C60-C778-4C54-9C4C-2E7935A72648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F213-7EC3-4EA2-B432-37886D80C61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0B30-1687-4C14-93CE-05ADFE70FBF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76784-DAAE-4DE8-94FD-8C93EDECA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73361-A17A-47E5-8FEC-DD6B9E6BDDF3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D5DE-E526-4783-B26D-B108B5139F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6887A-A24F-41F1-8934-86669C14265D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A0413-4CD8-43C9-9DFE-DB434A6E2A6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6133C-BE43-4C20-A214-17548B743442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144CA-4047-4533-9191-52272118CBF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F1C8F-2802-408F-B7B1-DE299A6215A9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73F2-37E3-472E-AD6F-1B245AC6AA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01A1E-E0A2-46D1-97A5-4211D3E2B41B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7165-5FD8-43BC-833D-1BA1547D5FF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DA4B19-18F0-42A1-A244-1631E8841168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E38EF8-1C44-4F32-A564-13A820BE526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74663" y="836613"/>
            <a:ext cx="7069137" cy="1587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457200" y="0"/>
            <a:ext cx="8229600" cy="228600"/>
          </a:xfrm>
          <a:prstGeom prst="rect">
            <a:avLst/>
          </a:prstGeom>
        </p:spPr>
        <p:txBody>
          <a:bodyPr lIns="0" tIns="0" rIns="0" bIns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tabLst>
                <a:tab pos="7531100" algn="r"/>
                <a:tab pos="8229600" algn="r"/>
              </a:tabLst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October 22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2018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	Slide </a:t>
            </a:r>
            <a:fld id="{B15AA36A-D586-46AD-A6A0-89B503CAB4FA}" type="slidenum">
              <a:rPr lang="en-US" smtClean="0">
                <a:solidFill>
                  <a:schemeClr val="tx1"/>
                </a:solidFill>
              </a:rPr>
              <a:pPr>
                <a:tabLst>
                  <a:tab pos="7531100" algn="r"/>
                  <a:tab pos="8229600" algn="r"/>
                </a:tabLst>
                <a:defRPr/>
              </a:pPr>
              <a:t>‹Nr.›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800" y="630000"/>
            <a:ext cx="1080000" cy="24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67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3F7450-A6A8-45D6-82CC-5AFBF3BF7BCA}" type="datetimeFigureOut">
              <a:rPr lang="en-US"/>
              <a:pPr>
                <a:defRPr/>
              </a:pPr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CAAD5E-0297-4144-9A74-93F642044CE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46" r:id="rId2"/>
    <p:sldLayoutId id="2147484170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0D96-7F68-438C-9E9B-69108E360225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/>
              <a:t>10/22/2018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08EF-738D-43E3-BE81-80B0274C7E7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7" r:id="rId2"/>
    <p:sldLayoutId id="2147484208" r:id="rId3"/>
    <p:sldLayoutId id="2147484206" r:id="rId4"/>
    <p:sldLayoutId id="214748420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Project Seminar Overview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1C317A-E615-47DE-8976-E1F6890643A8}"/>
              </a:ext>
            </a:extLst>
          </p:cNvPr>
          <p:cNvSpPr txBox="1"/>
          <p:nvPr/>
        </p:nvSpPr>
        <p:spPr>
          <a:xfrm>
            <a:off x="524108" y="1248937"/>
            <a:ext cx="8095785" cy="729430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Goal: Develop a Computer Aided Diagnosis System for Skin Lesions</a:t>
            </a:r>
            <a:endParaRPr lang="en-US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Use data-driven approach: Dataset with 10.000 images, categorized by experts into seven classes of lesions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Binary and multi-class classification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73C5DA95-4840-47E4-A927-DA0A24910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010" y="2531219"/>
            <a:ext cx="4545980" cy="2325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D30706-D1EF-42A9-893C-7589A97C8DE7}"/>
              </a:ext>
            </a:extLst>
          </p:cNvPr>
          <p:cNvSpPr txBox="1"/>
          <p:nvPr/>
        </p:nvSpPr>
        <p:spPr>
          <a:xfrm>
            <a:off x="5941742" y="4631473"/>
            <a:ext cx="2743200" cy="230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/>
              <a:t>https://challenge2018.isic-archive.com/task3/</a:t>
            </a:r>
            <a:endParaRPr lang="en-US" sz="9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2826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Project Seminar Overview (2)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1C317A-E615-47DE-8976-E1F6890643A8}"/>
              </a:ext>
            </a:extLst>
          </p:cNvPr>
          <p:cNvSpPr txBox="1"/>
          <p:nvPr/>
        </p:nvSpPr>
        <p:spPr>
          <a:xfrm>
            <a:off x="524108" y="1248937"/>
            <a:ext cx="8095785" cy="6740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Submit your results to our web-based evaluation system 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Get feedback in form of multiple metrics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You will be able to compare your results with state-of-the-art research at the end of the course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Apply the developed system to images of your skin</a:t>
            </a: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4439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24C46-D659-41B2-B521-B36016F1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Project Seminar Time Plan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E5C39-93CE-4A11-B0DD-F223A294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1241503"/>
            <a:ext cx="8229600" cy="5135563"/>
          </a:xfrm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Arial"/>
                <a:cs typeface="Arial"/>
              </a:rPr>
              <a:t>Until </a:t>
            </a:r>
            <a:r>
              <a:rPr lang="en-US" sz="1800" b="1" dirty="0">
                <a:latin typeface="Arial"/>
                <a:cs typeface="Arial"/>
              </a:rPr>
              <a:t>19.11.</a:t>
            </a:r>
            <a:r>
              <a:rPr lang="en-US" sz="1800" dirty="0">
                <a:latin typeface="Arial"/>
                <a:cs typeface="Arial"/>
              </a:rPr>
              <a:t>: Form groups of 4-6 students via </a:t>
            </a:r>
            <a:r>
              <a:rPr lang="en-US" sz="1800" dirty="0" err="1">
                <a:latin typeface="Arial"/>
                <a:cs typeface="Arial"/>
              </a:rPr>
              <a:t>Stud.IP</a:t>
            </a: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charset="0"/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charset="0"/>
            </a:pPr>
            <a:r>
              <a:rPr lang="en-US" sz="1800" dirty="0">
                <a:latin typeface="Arial"/>
                <a:cs typeface="Arial"/>
              </a:rPr>
              <a:t>Phase 1 (</a:t>
            </a:r>
            <a:r>
              <a:rPr lang="en-US" sz="1800" b="1" dirty="0">
                <a:latin typeface="Arial"/>
                <a:cs typeface="Arial"/>
              </a:rPr>
              <a:t>19.11-31.12</a:t>
            </a:r>
            <a:r>
              <a:rPr lang="en-US" sz="1800" dirty="0">
                <a:latin typeface="Arial"/>
                <a:cs typeface="Arial"/>
              </a:rPr>
              <a:t>): Use manually extracted features for a classifier of your choice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charset="0"/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charset="0"/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,Sans-Serif" charset="0"/>
            </a:pPr>
            <a:r>
              <a:rPr lang="en-US" sz="1800" dirty="0">
                <a:latin typeface="Arial"/>
                <a:cs typeface="Arial"/>
              </a:rPr>
              <a:t>Phase 2 (</a:t>
            </a:r>
            <a:r>
              <a:rPr lang="en-US" sz="1800" b="1" dirty="0">
                <a:latin typeface="Arial"/>
                <a:cs typeface="Arial"/>
              </a:rPr>
              <a:t>17.12-24.01.</a:t>
            </a:r>
            <a:r>
              <a:rPr lang="en-US" sz="1800" dirty="0">
                <a:latin typeface="Arial"/>
                <a:cs typeface="Arial"/>
              </a:rPr>
              <a:t>): Use a deep learning based approach</a:t>
            </a:r>
            <a:endParaRPr lang="en-US" dirty="0"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Arial"/>
                <a:cs typeface="Arial"/>
              </a:rPr>
              <a:t>Present and discuss your results</a:t>
            </a:r>
            <a:endParaRPr lang="en-US" dirty="0"/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sz="1800" dirty="0">
                <a:latin typeface="Arial"/>
                <a:cs typeface="Arial"/>
              </a:rPr>
              <a:t>in a presentation (</a:t>
            </a:r>
            <a:r>
              <a:rPr lang="en-US" sz="1800" b="1" dirty="0" smtClean="0">
                <a:latin typeface="Arial"/>
                <a:cs typeface="Arial"/>
              </a:rPr>
              <a:t>25.01.</a:t>
            </a:r>
            <a:r>
              <a:rPr lang="en-US" sz="1800" dirty="0" smtClean="0">
                <a:latin typeface="Arial"/>
                <a:cs typeface="Arial"/>
              </a:rPr>
              <a:t>)</a:t>
            </a: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endParaRPr lang="en-US" sz="18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har char="•"/>
            </a:pPr>
            <a:r>
              <a:rPr lang="en-US" sz="1800" dirty="0">
                <a:latin typeface="Arial"/>
                <a:cs typeface="Arial"/>
              </a:rPr>
              <a:t>in a written report (deadline in </a:t>
            </a:r>
            <a:r>
              <a:rPr lang="en-US" sz="1800" b="1" dirty="0">
                <a:latin typeface="Arial"/>
                <a:cs typeface="Arial"/>
              </a:rPr>
              <a:t>march</a:t>
            </a:r>
            <a:r>
              <a:rPr lang="en-US" sz="1800" dirty="0">
                <a:latin typeface="Arial"/>
                <a:cs typeface="Arial"/>
              </a:rPr>
              <a:t>)</a:t>
            </a:r>
            <a:endParaRPr lang="en-US" sz="1800" dirty="0">
              <a:cs typeface="Calibri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711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Bildschirmpräsentation (4:3)</PresentationFormat>
  <Paragraphs>74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Arial,Sans-Serif</vt:lpstr>
      <vt:lpstr>Calibri</vt:lpstr>
      <vt:lpstr>Wingdings</vt:lpstr>
      <vt:lpstr>Office Theme</vt:lpstr>
      <vt:lpstr>1_Office Theme</vt:lpstr>
      <vt:lpstr>Custom Design</vt:lpstr>
      <vt:lpstr>Project Seminar Overview</vt:lpstr>
      <vt:lpstr>Project Seminar Overview (2)</vt:lpstr>
      <vt:lpstr>Project Seminar Time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Robotik</dc:title>
  <dc:creator>Alex</dc:creator>
  <cp:lastModifiedBy>Gromniak</cp:lastModifiedBy>
  <cp:revision>151</cp:revision>
  <dcterms:created xsi:type="dcterms:W3CDTF">2008-10-03T10:44:45Z</dcterms:created>
  <dcterms:modified xsi:type="dcterms:W3CDTF">2018-10-22T11:01:50Z</dcterms:modified>
</cp:coreProperties>
</file>