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71" r:id="rId9"/>
    <p:sldId id="274" r:id="rId10"/>
    <p:sldId id="275" r:id="rId11"/>
    <p:sldId id="276" r:id="rId12"/>
    <p:sldId id="273" r:id="rId13"/>
    <p:sldId id="264" r:id="rId14"/>
    <p:sldId id="272" r:id="rId15"/>
    <p:sldId id="265" r:id="rId16"/>
    <p:sldId id="266" r:id="rId17"/>
    <p:sldId id="268" r:id="rId18"/>
    <p:sldId id="267" r:id="rId19"/>
    <p:sldId id="270" r:id="rId20"/>
    <p:sldId id="269" r:id="rId21"/>
    <p:sldId id="262" r:id="rId2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719"/>
  </p:normalViewPr>
  <p:slideViewPr>
    <p:cSldViewPr snapToGrid="0" snapToObjects="1">
      <p:cViewPr varScale="1">
        <p:scale>
          <a:sx n="154" d="100"/>
          <a:sy n="154" d="100"/>
        </p:scale>
        <p:origin x="8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3810-C9D4-744F-AE0F-4619A18C173F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38E7-D075-F241-85B9-7A431FD607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573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38E7-D075-F241-85B9-7A431FD607D4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585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06BD-2D62-4BA1-81ED-8ADC67994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7C7FD-66BE-4960-5448-F360658C3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B3D8-3B2A-BE3E-8E2C-1E2E4CDD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5F5A-7464-66D2-681E-1EB53C8E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04C0-3E6C-1F7D-7917-313BC97B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42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B404-328F-7E99-64E9-772200CD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E7F3-1F92-B2F2-B5E6-5D756980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9906-3456-134D-01FE-7874DA73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C1BF-B9C3-9394-9E05-BC18E88C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826A-EDA5-7AE0-C550-923B10E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96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E29E2-4B21-D7EA-272E-57C77BA79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F1D45-FCC6-A6E9-3D44-8E6D52B83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C325-0923-6052-D3CB-3B887985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5D63-6C03-F938-0E8C-520F441C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E2F3-15AC-2594-1A7C-5A456414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27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F85-1E78-98CB-16F5-D7E2BB66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1577-2F1F-65DF-EDC4-FAD99A99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B1CB-E826-8167-7369-A590FB4B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151-576B-34BE-5807-BC06F2D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E3420-74F9-A39C-0065-E99061D4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051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CC3A-4F9A-87A9-1A82-B6CB935C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CE9FB-BACF-3AF4-67F8-59BB4CA9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09F7-ACAB-F693-A2AE-5F7AF1AA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6960-8398-CF9E-CE4B-D498B21D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0CAA-7D44-8737-8DD4-D8C934C1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10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BAFA-9478-E43C-ED53-2BEBF72E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A5E0-D0B8-F363-5F7E-43F69CAC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2673-4E38-F4A2-FCAA-EFA5528B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1E8F-66F0-139A-5F46-CC910A3E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3B0B-C851-4042-F12E-6872D79F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C7FD-01E5-20A5-1547-889CBE18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420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0393-354C-239C-80CA-EA4ED0FE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1A0A-1425-2DAF-7AEA-D9F60926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26AB-D2DE-6C71-C8EE-99743CEF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9298D-BCD9-AD33-BC69-894414D68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B6ED-A885-1F64-F1A5-3E4B782AC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E6BDC-756F-871D-694D-19F14498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329E5-4C1D-696D-F814-538F2EB3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19A45-ED83-0780-11A4-C0F210FD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34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A604-ED4C-6651-19FC-B2152D1F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389B3-43F4-3FC3-BE40-E4B91E15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DEBF-7F85-9B04-9EBD-9690E92F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D3694-F947-0CA8-DF5F-BEEA93C8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623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57FD-C6A3-47A5-2265-6F7A1E6B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0AA23-8944-CA58-3955-F8560E42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11DAA-79B2-6386-3C8F-247A492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72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D0D-6955-B7B3-3F42-A6285DC5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D921-D805-EEF1-F5BA-CBDA3D80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FF379-CBD8-6853-0627-96E2F0F6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F0E80-5094-B943-A5A6-D23BD604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B5478-8AC7-7FD6-B71E-05BC9DFE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769D-167F-6783-3804-9DB481E9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11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120A-E141-0524-B8F5-A6DA0D20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86140-9047-2028-65C0-EBB359499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9F339-0CC5-975C-4DED-6F1701B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F9A8-66A5-9364-CDDD-705BD869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4ACEB-E853-B3A6-7BF2-28DC6715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1EA64-A7C2-6094-F62B-6E37D7F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708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37AE6-F76C-54B3-FC34-9DC729A6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E0AA-82CB-8805-E115-67BC3E25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6671-9FC7-B7CF-AB17-3BE097D4B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0738-1DAC-684D-A936-A897E9F21B5D}" type="datetimeFigureOut">
              <a:rPr lang="en-JP" smtClean="0"/>
              <a:t>04/26/2022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09CB-35C8-2612-6F54-65881EC0B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D7DB-641C-D94D-0693-4E93EB905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9CE1-0299-9F4E-84A0-D24AD33636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478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80F-F3BF-7C0E-709D-AA33A1DE1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Theory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319F-1E1F-722D-A1BF-F141CF00E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214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F3AF87-C820-4874-9933-380C1807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" y="455263"/>
            <a:ext cx="6404447" cy="29142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45BF0B1-1417-4646-A138-BAB2D856D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7" y="3488500"/>
            <a:ext cx="10478962" cy="44773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E248B36-24B7-4878-95A9-0DE479750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6" y="4068105"/>
            <a:ext cx="6700219" cy="27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3A369-D8F5-4B72-81BE-972D89BD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73D8C5-3180-41AE-92A1-1A848D7A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E407C7-3AB0-49D8-BB79-47F0F66E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6" y="231859"/>
            <a:ext cx="9716066" cy="53153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B15020E-0182-49B8-A3FE-85B4EB3A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61" y="5781620"/>
            <a:ext cx="603969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8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FFD8C-9A2C-4D74-BB57-19C0A8EC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dirty="0"/>
              <a:t>UTXO model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92E92-AC94-4A4E-BF6D-97D9E3D1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called UTXO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(unspent transaction outputs) model.</a:t>
            </a:r>
          </a:p>
          <a:p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don’t store an explicit balance for each address instead, hold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transaction history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use Account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0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71C34-1E6B-93C3-2948-DA299D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B</a:t>
            </a:r>
            <a:r>
              <a:rPr lang="en-JP" sz="3600" dirty="0"/>
              <a:t>lockchain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5792-901E-F80E-FF91-CEDF9FFF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6063996" cy="4393982"/>
          </a:xfrm>
        </p:spPr>
        <p:txBody>
          <a:bodyPr>
            <a:noAutofit/>
          </a:bodyPr>
          <a:lstStyle/>
          <a:p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cryptographic chain of data blocks.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block or “blockchain”.</a:t>
            </a:r>
            <a:endParaRPr lang="en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nodes receiving broadcasted transaction need to verify them and attach them to their own block.</a:t>
            </a: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includes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bunch 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hashes of </a:t>
            </a:r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blocks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additional information.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 Nonce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8E0F7B-50F0-20D7-F719-E8E8FF18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466" y="2009798"/>
            <a:ext cx="4841065" cy="302566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37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6521CB5-5E41-448E-94F6-777F9062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</a:t>
            </a:r>
            <a:r>
              <a:rPr lang="en-JP" sz="3600"/>
              <a:t>lockchain data structure</a:t>
            </a:r>
            <a:endParaRPr 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05600-9B98-4C76-A6D2-34201481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almost all nodes share the only one chain of block, then a</a:t>
            </a:r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ttackings such as change a balance,  modify or cancel a transaction are impossible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transactions(TX) contained in sufficiently shared blockchain are considered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transaction, and we can use them for the new transaction inputs.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9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A7A-4BF4-8253-AB42-6D7EE79C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en-US" dirty="0"/>
              <a:t>Multiple</a:t>
            </a:r>
            <a:r>
              <a:rPr lang="en-JP" dirty="0"/>
              <a:t>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C254-1B88-5597-BFA1-428004A1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61730"/>
          </a:xfrm>
        </p:spPr>
        <p:txBody>
          <a:bodyPr/>
          <a:lstStyle/>
          <a:p>
            <a:r>
              <a:rPr lang="en-JP" dirty="0"/>
              <a:t>Attack</a:t>
            </a:r>
            <a:r>
              <a:rPr lang="en-US" dirty="0"/>
              <a:t>errs try to create another chain on purpose in order to </a:t>
            </a:r>
            <a:r>
              <a:rPr lang="en-JP" dirty="0"/>
              <a:t>modify or cancel a transaction</a:t>
            </a:r>
            <a:r>
              <a:rPr lang="en-US" dirty="0"/>
              <a:t>.</a:t>
            </a:r>
            <a:endParaRPr lang="en-JP" dirty="0"/>
          </a:p>
          <a:p>
            <a:endParaRPr lang="en-JP" dirty="0"/>
          </a:p>
          <a:p>
            <a:r>
              <a:rPr lang="en-JP" dirty="0"/>
              <a:t>No Multiple spending for TTP model</a:t>
            </a:r>
            <a:r>
              <a:rPr lang="en-US" dirty="0"/>
              <a:t>.</a:t>
            </a:r>
            <a:endParaRPr lang="en-JP" dirty="0"/>
          </a:p>
          <a:p>
            <a:pPr marL="0" indent="0">
              <a:buNone/>
            </a:pPr>
            <a:endParaRPr lang="en-JP" dirty="0"/>
          </a:p>
          <a:p>
            <a:r>
              <a:rPr lang="en-US" dirty="0"/>
              <a:t>There is no guarantee that we can prevent the appearance of new chain yet, t</a:t>
            </a:r>
            <a:r>
              <a:rPr lang="en-JP" dirty="0"/>
              <a:t>here is multiple spend in</a:t>
            </a:r>
            <a:r>
              <a:rPr lang="en-US" dirty="0"/>
              <a:t> </a:t>
            </a:r>
            <a:r>
              <a:rPr lang="en-JP" dirty="0"/>
              <a:t>decentralized setup</a:t>
            </a:r>
            <a:r>
              <a:rPr lang="en-US" dirty="0"/>
              <a:t>.</a:t>
            </a: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8001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227BD-A5DB-3381-F8A3-CAD574A5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 dirty="0"/>
              <a:t>Network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9D12-838A-EAC1-D606-B20E13D7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D</a:t>
            </a:r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ledger is robust for any other problems, it is fragile to multiple spending</a:t>
            </a:r>
          </a:p>
          <a:p>
            <a:endParaRPr lang="en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it needs consensus algorithm that is also resilient to the other problems.</a:t>
            </a:r>
          </a:p>
          <a:p>
            <a:pPr marL="0" indent="0">
              <a:buNone/>
            </a:pPr>
            <a:endParaRPr lang="en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such algorithm can be considered</a:t>
            </a:r>
          </a:p>
          <a:p>
            <a:pPr lvl="1"/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votes </a:t>
            </a:r>
          </a:p>
          <a:p>
            <a:pPr lvl="1"/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</a:t>
            </a:r>
          </a:p>
          <a:p>
            <a:pPr lvl="1"/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stake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8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F57DF-60CF-9B21-464B-5AD77428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/>
              <a:t>Majority votes and Sybil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7291-EF46-1B58-DE89-CB0908E3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JP" sz="2400" dirty="0"/>
              <a:t>Each nodes vote for the proper chain. </a:t>
            </a:r>
          </a:p>
          <a:p>
            <a:endParaRPr lang="en-JP" sz="2400" dirty="0"/>
          </a:p>
          <a:p>
            <a:r>
              <a:rPr lang="en-US" sz="2400" dirty="0"/>
              <a:t>This algorithm b</a:t>
            </a:r>
            <a:r>
              <a:rPr lang="en-JP" sz="2400" dirty="0"/>
              <a:t>reak down if attacker can increase number of pseudonymous identities at will. </a:t>
            </a:r>
          </a:p>
          <a:p>
            <a:endParaRPr lang="en-JP" sz="2400" dirty="0"/>
          </a:p>
          <a:p>
            <a:r>
              <a:rPr lang="en-JP" sz="2400" dirty="0"/>
              <a:t>In fact, because blockchain is permissionless, they can append many nodes </a:t>
            </a:r>
            <a:r>
              <a:rPr lang="en-US" sz="2400" dirty="0"/>
              <a:t>as much as they want </a:t>
            </a:r>
            <a:r>
              <a:rPr lang="en-JP" sz="2400" dirty="0"/>
              <a:t>and influence on the outcome of an agreement.</a:t>
            </a:r>
          </a:p>
          <a:p>
            <a:endParaRPr lang="en-JP" sz="2000" dirty="0"/>
          </a:p>
          <a:p>
            <a:endParaRPr lang="en-JP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17DFE-ECC4-6DDB-AD7A-E6DB8397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D7FB-464C-5C27-442B-F2FB0FCC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JP" sz="2400" dirty="0"/>
              <a:t>How network-wide agreement may be reached even if one can artificially multiply the nodes and there is no reason  to trust other participants.</a:t>
            </a:r>
          </a:p>
          <a:p>
            <a:endParaRPr lang="en-JP" sz="2400" dirty="0"/>
          </a:p>
          <a:p>
            <a:r>
              <a:rPr lang="en-JP" sz="2400" dirty="0"/>
              <a:t>Bitcoin setup a protocol where voting requires computational costs together with the system encouraging clients to attend voting</a:t>
            </a:r>
            <a:r>
              <a:rPr lang="en-US" sz="2400" dirty="0"/>
              <a:t> (initiative)</a:t>
            </a:r>
            <a:endParaRPr lang="en-JP" sz="2400" dirty="0"/>
          </a:p>
          <a:p>
            <a:endParaRPr lang="en-JP" sz="2400" dirty="0"/>
          </a:p>
          <a:p>
            <a:r>
              <a:rPr lang="en-JP" sz="2400" dirty="0"/>
              <a:t>Difficulty of work will be adjusted from time to time</a:t>
            </a:r>
          </a:p>
          <a:p>
            <a:endParaRPr lang="en-JP" sz="2000" dirty="0"/>
          </a:p>
          <a:p>
            <a:endParaRPr lang="en-JP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D4848-5057-4D00-9FC6-67CE26D3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0CFB9-67BF-4F8F-99C5-3F418490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/>
          <a:lstStyle/>
          <a:p>
            <a:r>
              <a:rPr lang="en-US" dirty="0"/>
              <a:t>The bitcoin force miners to search for a valid nonce whose value is adjusted by miners until the hash of the block is less than or equal to the current target difficulty of the block.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Miner who find the valid nonce broadcasts it to the network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EEDEB6-AB4B-46E2-8358-D27B6EBC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49" y="2817734"/>
            <a:ext cx="8934502" cy="21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B335-C567-65A1-C378-878D628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 dirty="0"/>
              <a:t>Problems of electronic cash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7DAC-8B5A-41F4-1926-C89AC86F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339913"/>
            <a:ext cx="5847866" cy="4837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Tampering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balance 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Forgery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valid-looking coin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spending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one electronic cash for multiple time (because 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 consists of digital information).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for payment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guarantee that you made a transfer.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4DEA89A-0C1E-5194-8379-E8050B36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48" y="2908172"/>
            <a:ext cx="4712032" cy="36400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88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2B92076-34DC-497C-92EE-FE65A766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94" y="2721037"/>
            <a:ext cx="5144635" cy="2621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03C6F-A5AD-7C50-1130-58E0FF20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004"/>
          </a:xfrm>
        </p:spPr>
        <p:txBody>
          <a:bodyPr/>
          <a:lstStyle/>
          <a:p>
            <a:r>
              <a:rPr lang="en-JP" dirty="0"/>
              <a:t>Forks and consensus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01BE-E2DA-3DEA-C4DE-E55C76FF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649"/>
            <a:ext cx="10515600" cy="4661314"/>
          </a:xfrm>
        </p:spPr>
        <p:txBody>
          <a:bodyPr>
            <a:normAutofit/>
          </a:bodyPr>
          <a:lstStyle/>
          <a:p>
            <a:r>
              <a:rPr lang="en-US" dirty="0"/>
              <a:t>A fork happens when two or more valid blocks refer to the same parent.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A selection rule is required.</a:t>
            </a:r>
          </a:p>
          <a:p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the branch with the longest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cumulative proof-of-work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difficulty is the one that is chosen as the consensus chain</a:t>
            </a:r>
          </a:p>
        </p:txBody>
      </p:sp>
    </p:spTree>
    <p:extLst>
      <p:ext uri="{BB962C8B-B14F-4D97-AF65-F5344CB8AC3E}">
        <p14:creationId xmlns:p14="http://schemas.microsoft.com/office/powerpoint/2010/main" val="64112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BED1-6402-7164-915D-0E1B3C8D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Define coin (base idea)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34EF-6582-F741-B26D-B9C97050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paper, electronic coin is defined as a chain of digital signatures.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CC51F1-3CED-F324-E370-67AAB157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86" y="2003486"/>
            <a:ext cx="6677187" cy="4006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0FB44-710A-B9DC-1F51-DDBDBE6FB5CC}"/>
              </a:ext>
            </a:extLst>
          </p:cNvPr>
          <p:cNvSpPr txBox="1"/>
          <p:nvPr/>
        </p:nvSpPr>
        <p:spPr>
          <a:xfrm>
            <a:off x="7697873" y="2446638"/>
            <a:ext cx="4148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JP" sz="2000" dirty="0"/>
              <a:t>hare this chain over all nodes(peers)</a:t>
            </a:r>
          </a:p>
        </p:txBody>
      </p:sp>
    </p:spTree>
    <p:extLst>
      <p:ext uri="{BB962C8B-B14F-4D97-AF65-F5344CB8AC3E}">
        <p14:creationId xmlns:p14="http://schemas.microsoft.com/office/powerpoint/2010/main" val="2314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286A-8349-A4C5-9FA5-3CC690FE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Electronic payment before blockchain</a:t>
            </a:r>
            <a:endParaRPr lang="en-JP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854E-C741-2996-07F5-3FC0177A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548143"/>
            <a:ext cx="6512341" cy="46288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existence of Trusted Third Party(TTP)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 process when using electric cash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ithdrawal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eposit</a:t>
            </a:r>
          </a:p>
          <a:p>
            <a:pPr marL="0" indent="0">
              <a:buNone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bank(TTP) manage all transaction, then there is no room for multiple spending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servers used in bank are secure enough, then no tempering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prove that the token is issued by the TTP?</a:t>
            </a: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Require one more step for preventing token forgery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5B79561-650E-3B18-CF7D-4427DBD2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79" y="1964853"/>
            <a:ext cx="4835999" cy="31258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21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1286A-8349-A4C5-9FA5-3CC690FE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Electronic payment before blockchain</a:t>
            </a:r>
            <a:endParaRPr lang="en-JP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854E-C741-2996-07F5-3FC0177A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158844"/>
            <a:ext cx="6010828" cy="5018119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yen bill is issued by </a:t>
            </a:r>
            <a:r>
              <a:rPr lang="en-JP" altLang="en-JP" sz="2000" b="1" dirty="0"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National Printing Bureau</a:t>
            </a:r>
            <a:r>
              <a:rPr lang="en-JP" altLang="en-JP" sz="2000" dirty="0"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, and justified by </a:t>
            </a:r>
            <a:r>
              <a:rPr lang="en-US" altLang="en-JP" sz="2000" dirty="0"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anti-fraud features.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JP" sz="2000" dirty="0">
              <a:latin typeface="Times New Roman" panose="02020603050405020304" pitchFamily="18" charset="0"/>
              <a:ea typeface="inheri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answer for </a:t>
            </a:r>
            <a:r>
              <a:rPr lang="en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forgrey-proof system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electronic coin</a:t>
            </a: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digital signature.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 can attatch digital signature to electronic cash so that client (payee) verify if the coin is valid.</a:t>
            </a:r>
          </a:p>
          <a:p>
            <a:pPr marL="0" indent="0">
              <a:buNone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2BBC449-BC24-63B2-7407-044A3ED3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20" y="908286"/>
            <a:ext cx="4269546" cy="251903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1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26B0D-0B1B-A03F-167E-512B6101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 dirty="0"/>
              <a:t>Some problems of rellying on 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3192-CB6B-7E58-7970-13C18A0D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7194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Trusted Third Parties are Costly and Risky</a:t>
            </a:r>
          </a:p>
          <a:p>
            <a:endParaRPr lang="en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Trusted Third Parties are Valuable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people blindly trusting  Companies like Visa, Dun and Bradstreet, Underwriter's Laboratories.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Property Has Not and Should Not Depend On TTPs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Satoshi thought we should store our personal properties by ourselves. </a:t>
            </a:r>
          </a:p>
          <a:p>
            <a:pPr lvl="1"/>
            <a:endParaRPr lang="en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transaction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.g. fee for international transaction.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importing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payment</a:t>
            </a:r>
          </a:p>
          <a:p>
            <a:pPr lvl="1"/>
            <a:endParaRPr lang="en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server down.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(zero-downtime is required)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the server or application is never down or in an unstable state.</a:t>
            </a: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978C7-528D-A23C-AAB9-DAFACD5D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decentralized transaction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26F5-913F-C234-CD23-D0258E4B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2009"/>
            <a:ext cx="4008384" cy="438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 idea : Peer to Peer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JP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51F1747-7006-2BC1-A8D9-695A9E1C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06" y="1935308"/>
            <a:ext cx="4003207" cy="29323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867A16F-181C-245B-52F2-2A9596B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6" y="1794258"/>
            <a:ext cx="4828772" cy="30662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046594-3B1F-77EB-60F4-3BF4EABADAB3}"/>
              </a:ext>
            </a:extLst>
          </p:cNvPr>
          <p:cNvSpPr txBox="1">
            <a:spLocks/>
          </p:cNvSpPr>
          <p:nvPr/>
        </p:nvSpPr>
        <p:spPr>
          <a:xfrm>
            <a:off x="815776" y="5018660"/>
            <a:ext cx="10018940" cy="113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trust anybody but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stakeholder will be audited by the others.</a:t>
            </a:r>
          </a:p>
          <a:p>
            <a:endParaRPr lang="en-JP" sz="2000" dirty="0"/>
          </a:p>
        </p:txBody>
      </p:sp>
    </p:spTree>
    <p:extLst>
      <p:ext uri="{BB962C8B-B14F-4D97-AF65-F5344CB8AC3E}">
        <p14:creationId xmlns:p14="http://schemas.microsoft.com/office/powerpoint/2010/main" val="38265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CA472-69A5-F477-F5CB-289056E6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JP" sz="3600"/>
              <a:t>Distribute ledger across Peers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3F3-FA75-47FE-93CD-542C8E08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 downloads the entire ledger history.</a:t>
            </a: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Satoshi publish a model with blockchain data structure for fully decentralized, permissionless and secure ledger</a:t>
            </a: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egardless of models, distribution is the best assurance against risks of data loss, and tampering.</a:t>
            </a:r>
          </a:p>
          <a:p>
            <a:pPr marL="0" indent="0">
              <a:buNone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A8F139-642C-4E39-90DF-FB113B60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coin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0FC9B-01F8-4C6E-AD6D-15D5757F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766385" cy="43939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Satoshi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an electronic coin as a chain of transaction (digital signature).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to send 0.0001 BTC from Alice to Bob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transaction is managed by TXID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E2039EA7-B7FC-4618-B6EA-FBF17E06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83" y="1827050"/>
            <a:ext cx="5595794" cy="30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11EE5-997F-4E4D-B5EF-09CECD3E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042"/>
          </a:xfrm>
        </p:spPr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52AF7-CC38-479C-BEED-E34E7AC7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5130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unique public &amp; private key pairs.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ID are public key.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naïve bitcoin model,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sent from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Alice’s public key to Bob’s public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making transaction we need to create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that contains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TXID’s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amount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address (Bob’s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of Alice.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creation, Alice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broadcast them to whole p2p network.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receiving the TX need to check if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TXID’s and Digital signature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valid (in many sense)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5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{AF450E05-58A9-B642-9E09-BE15265CAC9D}tf16401378</Template>
  <TotalTime>7532</TotalTime>
  <Words>977</Words>
  <Application>Microsoft Office PowerPoint</Application>
  <PresentationFormat>ワイド画面</PresentationFormat>
  <Paragraphs>148</Paragraphs>
  <Slides>21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Theory of Blockchain</vt:lpstr>
      <vt:lpstr>Problems of electronic cash</vt:lpstr>
      <vt:lpstr>Electronic payment before blockchain</vt:lpstr>
      <vt:lpstr>Electronic payment before blockchain</vt:lpstr>
      <vt:lpstr>Some problems of rellying on TTPs</vt:lpstr>
      <vt:lpstr>How to develop decentralized transaction system</vt:lpstr>
      <vt:lpstr>Distribute ledger across Peers</vt:lpstr>
      <vt:lpstr>Definition of the coin</vt:lpstr>
      <vt:lpstr>Transaction</vt:lpstr>
      <vt:lpstr>PowerPoint プレゼンテーション</vt:lpstr>
      <vt:lpstr>PowerPoint プレゼンテーション</vt:lpstr>
      <vt:lpstr>UTXO model</vt:lpstr>
      <vt:lpstr>Blockchain data structure</vt:lpstr>
      <vt:lpstr>Blockchain data structure</vt:lpstr>
      <vt:lpstr>Multiple spending</vt:lpstr>
      <vt:lpstr>Network consensus</vt:lpstr>
      <vt:lpstr>Majority votes and Sybil attack</vt:lpstr>
      <vt:lpstr>Proof of work</vt:lpstr>
      <vt:lpstr>Proof of Work</vt:lpstr>
      <vt:lpstr>Forks and consensus chain</vt:lpstr>
      <vt:lpstr>Define coin (base idea)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Blockchain</dc:title>
  <dc:creator>室田　佳亮</dc:creator>
  <cp:lastModifiedBy>室田　佳亮</cp:lastModifiedBy>
  <cp:revision>10</cp:revision>
  <dcterms:created xsi:type="dcterms:W3CDTF">2022-04-15T04:28:31Z</dcterms:created>
  <dcterms:modified xsi:type="dcterms:W3CDTF">2022-04-27T01:48:26Z</dcterms:modified>
</cp:coreProperties>
</file>