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6a770f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6a770f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6a770f6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6a770f6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6a770f6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6a770f6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6a770f6a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6a770f6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6a770f6a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6a770f6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6a770f6a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6a770f6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NOqOl35yCwtQXzCzNJZAMSnnorbWpfS8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15525"/>
            <a:ext cx="8520600" cy="11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EC601 Project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24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 and OpenAI integration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Krishna Saharsh M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Mission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00075"/>
            <a:ext cx="85206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Empowering Seamless and Personalized Location-based Conversations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752675"/>
            <a:ext cx="8520600" cy="18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mission is to seamlessly integrate Google Maps and ChatGPT to create an innovative and user-centric solution that enhances the way people navigate and communicate in the digital world. We aim to provide users with an intelligent and conversational way to access location-based information and services, making their everyday experiences more convenient and efficient.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(Top)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00075"/>
            <a:ext cx="8520600" cy="3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As a </a:t>
            </a:r>
            <a:r>
              <a:rPr b="1" lang="en"/>
              <a:t>traveler</a:t>
            </a:r>
            <a:r>
              <a:rPr lang="en"/>
              <a:t>, I want to ask for directions and receive real-time updates on traffic and alternative routes, so I can plan my journey efficiently and avoid traffic congestion.</a:t>
            </a:r>
            <a:endParaRPr/>
          </a:p>
          <a:p>
            <a:pPr indent="-317182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As a </a:t>
            </a:r>
            <a:r>
              <a:rPr b="1" lang="en"/>
              <a:t>tourist</a:t>
            </a:r>
            <a:r>
              <a:rPr lang="en"/>
              <a:t>, I want to inquire about nearby attractions and receive personalized recommendations based on my interests and preferences, so I can make the most of my visit to a new city.</a:t>
            </a:r>
            <a:endParaRPr/>
          </a:p>
          <a:p>
            <a:pPr indent="-317182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As a </a:t>
            </a:r>
            <a:r>
              <a:rPr b="1" lang="en"/>
              <a:t>local resident</a:t>
            </a:r>
            <a:r>
              <a:rPr lang="en"/>
              <a:t>, I want to find the best-rated restaurants in my area and make reservations through the integrated system, so I can easily plan dinners with friends and family.</a:t>
            </a:r>
            <a:endParaRPr/>
          </a:p>
          <a:p>
            <a:pPr indent="-317182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As a </a:t>
            </a:r>
            <a:r>
              <a:rPr b="1" lang="en"/>
              <a:t>hiker</a:t>
            </a:r>
            <a:r>
              <a:rPr lang="en"/>
              <a:t>, I want to get information about nearby hiking trails, their difficulty levels, and elevation profiles, so I can choose the right trail for my fitness level and interests.</a:t>
            </a:r>
            <a:endParaRPr/>
          </a:p>
          <a:p>
            <a:pPr indent="-317182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As a </a:t>
            </a:r>
            <a:r>
              <a:rPr b="1" lang="en"/>
              <a:t>business traveler</a:t>
            </a:r>
            <a:r>
              <a:rPr lang="en"/>
              <a:t>, I want to book a ride from the airport to my hotel and receive an estimated fare, so I can arrange transportation quickly upon arrival in an unfamiliar city.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 (MVP)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00075"/>
            <a:ext cx="8520600" cy="3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Conversational Location Queries</a:t>
            </a:r>
            <a:r>
              <a:rPr lang="en"/>
              <a:t>: Users can engage in both text-based and speech-based conversations to ask for directions and information about nearby places.</a:t>
            </a:r>
            <a:endParaRPr/>
          </a:p>
          <a:p>
            <a:pPr indent="-317182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Basic Location Search</a:t>
            </a:r>
            <a:r>
              <a:rPr lang="en"/>
              <a:t>: The system can provide directions and information based on user queries like "Find me the nearest coffee shop" or voice commands like "How do I get to the Eiffel Tower?"</a:t>
            </a:r>
            <a:endParaRPr/>
          </a:p>
          <a:p>
            <a:pPr indent="-317182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Real-Time Traffic Updates</a:t>
            </a:r>
            <a:r>
              <a:rPr lang="en"/>
              <a:t>: Users can request real-time traffic information through voice commands and receive suggested alternative routes if there are delays.</a:t>
            </a:r>
            <a:endParaRPr/>
          </a:p>
          <a:p>
            <a:pPr indent="-317182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Personalized Recommendations</a:t>
            </a:r>
            <a:r>
              <a:rPr lang="en"/>
              <a:t>: Users can receive recommendations for nearby places based on basic preferences and daily routine patterns, and they can specify their preferences through voice commands (e.g., "Suggest a nearby Italian restaurant").</a:t>
            </a:r>
            <a:endParaRPr/>
          </a:p>
          <a:p>
            <a:pPr indent="-317182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Location Data Retrieval</a:t>
            </a:r>
            <a:r>
              <a:rPr lang="en"/>
              <a:t>: Users can ask for coordinates, distances, and basic information about locations or landmarks using both text and speech.</a:t>
            </a:r>
            <a:endParaRPr/>
          </a:p>
          <a:p>
            <a:pPr indent="-317182" lvl="0" marL="457200" rtl="0" algn="just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b="1" lang="en"/>
              <a:t>Responsive Maps</a:t>
            </a:r>
            <a:r>
              <a:rPr lang="en"/>
              <a:t>: Users can interact with static maps provided in the chat interface through text and speech. They can ask to zoom in/out, pan, or request information about specific map features.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id="81" name="Google Shape;81;p17" title="Project 2 EC60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25" y="1017725"/>
            <a:ext cx="8019750" cy="39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Prototype Limitations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prototype uses free OpenAI API key, hence requests are limited and cannot run all the time.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1 of the many MVP features are displayed.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Integration is presented using a webpage.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994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