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3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32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7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9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9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5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12C2-FD16-4413-812B-1A5D33DDB1D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1094-8F79-4E69-8D43-6F85D08C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K-NN</a:t>
            </a:r>
            <a:br>
              <a:rPr lang="en-US" b="1" dirty="0"/>
            </a:br>
            <a:r>
              <a:rPr lang="id-ID" b="1" dirty="0"/>
              <a:t>RUSPINI DATASET</a:t>
            </a:r>
            <a:r>
              <a:rPr lang="id-ID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Nur</a:t>
            </a:r>
            <a:r>
              <a:rPr lang="en-US" dirty="0"/>
              <a:t> Rosyid M</a:t>
            </a:r>
          </a:p>
        </p:txBody>
      </p:sp>
    </p:spTree>
    <p:extLst>
      <p:ext uri="{BB962C8B-B14F-4D97-AF65-F5344CB8AC3E}">
        <p14:creationId xmlns:p14="http://schemas.microsoft.com/office/powerpoint/2010/main" val="476811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29" y="1676700"/>
            <a:ext cx="8491141" cy="3504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1-NN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875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30" y="1597500"/>
            <a:ext cx="8580140" cy="3663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1-NN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343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774" y="2249488"/>
            <a:ext cx="4825278" cy="35417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1-NN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370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3-NN, 7-NN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 –NN</a:t>
            </a:r>
          </a:p>
          <a:p>
            <a:r>
              <a:rPr lang="en-US" dirty="0"/>
              <a:t>Data </a:t>
            </a:r>
            <a:r>
              <a:rPr lang="en-US" dirty="0" err="1"/>
              <a:t>Ruspini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/>
              <a:t>sempurna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877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Random subsampling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934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Random subsampling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4779"/>
            <a:ext cx="10017305" cy="46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Random subsampling 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 1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37078" b="14183"/>
          <a:stretch/>
        </p:blipFill>
        <p:spPr>
          <a:xfrm>
            <a:off x="820320" y="1836773"/>
            <a:ext cx="1957806" cy="1776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352" t="1634" r="36002" b="-524"/>
          <a:stretch/>
        </p:blipFill>
        <p:spPr>
          <a:xfrm>
            <a:off x="2966732" y="1673850"/>
            <a:ext cx="1989254" cy="1983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" r="36296" b="32748"/>
          <a:stretch/>
        </p:blipFill>
        <p:spPr>
          <a:xfrm>
            <a:off x="4979568" y="1766749"/>
            <a:ext cx="2202282" cy="1890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b="9050"/>
          <a:stretch/>
        </p:blipFill>
        <p:spPr>
          <a:xfrm>
            <a:off x="7262319" y="1779535"/>
            <a:ext cx="2142032" cy="1890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21" y="3791905"/>
            <a:ext cx="1957805" cy="1669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6733" y="3766331"/>
            <a:ext cx="1941818" cy="16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5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K-fold Cross Validation</a:t>
            </a:r>
            <a:br>
              <a:rPr lang="id-ID" dirty="0"/>
            </a:b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87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K-fold Cross 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980" y="2249488"/>
            <a:ext cx="951486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7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Leave-one-out cross validation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31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RUSPINI DATASET</a:t>
            </a:r>
            <a:r>
              <a:rPr lang="en-US" dirty="0"/>
              <a:t> 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81175"/>
              </p:ext>
            </p:extLst>
          </p:nvPr>
        </p:nvGraphicFramePr>
        <p:xfrm>
          <a:off x="1262030" y="1803861"/>
          <a:ext cx="2019393" cy="4087663"/>
        </p:xfrm>
        <a:graphic>
          <a:graphicData uri="http://schemas.openxmlformats.org/drawingml/2006/table">
            <a:tbl>
              <a:tblPr/>
              <a:tblGrid>
                <a:gridCol w="648765">
                  <a:extLst>
                    <a:ext uri="{9D8B030D-6E8A-4147-A177-3AD203B41FA5}">
                      <a16:colId xmlns:a16="http://schemas.microsoft.com/office/drawing/2014/main" val="1339209110"/>
                    </a:ext>
                  </a:extLst>
                </a:gridCol>
                <a:gridCol w="456876">
                  <a:extLst>
                    <a:ext uri="{9D8B030D-6E8A-4147-A177-3AD203B41FA5}">
                      <a16:colId xmlns:a16="http://schemas.microsoft.com/office/drawing/2014/main" val="3551087289"/>
                    </a:ext>
                  </a:extLst>
                </a:gridCol>
                <a:gridCol w="456876">
                  <a:extLst>
                    <a:ext uri="{9D8B030D-6E8A-4147-A177-3AD203B41FA5}">
                      <a16:colId xmlns:a16="http://schemas.microsoft.com/office/drawing/2014/main" val="3015891170"/>
                    </a:ext>
                  </a:extLst>
                </a:gridCol>
                <a:gridCol w="456876">
                  <a:extLst>
                    <a:ext uri="{9D8B030D-6E8A-4147-A177-3AD203B41FA5}">
                      <a16:colId xmlns:a16="http://schemas.microsoft.com/office/drawing/2014/main" val="423561953"/>
                    </a:ext>
                  </a:extLst>
                </a:gridCol>
              </a:tblGrid>
              <a:tr h="169730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Training</a:t>
                      </a:r>
                    </a:p>
                  </a:txBody>
                  <a:tcPr marL="3064" marR="3064" marT="3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4" marR="3064" marT="3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4" marR="3064" marT="3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4" marR="3064" marT="3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03583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Testing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4" marR="3064" marT="3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4" marR="3064" marT="3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049774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l" fontAlgn="b"/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4" marR="3064" marT="30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4" marR="3064" marT="3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4" marR="3064" marT="3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4" marR="3064" marT="3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302020"/>
                  </a:ext>
                </a:extLst>
              </a:tr>
              <a:tr h="18387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11928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631678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164247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54377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60297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83823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49657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18423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54622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473355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577353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1447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68981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5934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0739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63067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72264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62657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18164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35399"/>
                  </a:ext>
                </a:extLst>
              </a:tr>
              <a:tr h="169730"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64" marR="3064" marT="3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543392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842567"/>
              </p:ext>
            </p:extLst>
          </p:nvPr>
        </p:nvGraphicFramePr>
        <p:xfrm>
          <a:off x="3402040" y="2286723"/>
          <a:ext cx="209593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3" imgW="2564065" imgH="3310959" progId="Excel.Sheet.12">
                  <p:embed/>
                </p:oleObj>
              </mc:Choice>
              <mc:Fallback>
                <p:oleObj name="Worksheet" r:id="rId3" imgW="2564065" imgH="33109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040" y="2286723"/>
                        <a:ext cx="2095935" cy="331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23550"/>
              </p:ext>
            </p:extLst>
          </p:nvPr>
        </p:nvGraphicFramePr>
        <p:xfrm>
          <a:off x="5687189" y="2286723"/>
          <a:ext cx="2563813" cy="440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5" imgW="2564065" imgH="4408239" progId="Excel.Sheet.12">
                  <p:embed/>
                </p:oleObj>
              </mc:Choice>
              <mc:Fallback>
                <p:oleObj name="Worksheet" r:id="rId5" imgW="2564065" imgH="44082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7189" y="2286723"/>
                        <a:ext cx="2563813" cy="440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22677"/>
              </p:ext>
            </p:extLst>
          </p:nvPr>
        </p:nvGraphicFramePr>
        <p:xfrm>
          <a:off x="8389877" y="2286723"/>
          <a:ext cx="2563813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7" imgW="2564065" imgH="2945199" progId="Excel.Sheet.12">
                  <p:embed/>
                </p:oleObj>
              </mc:Choice>
              <mc:Fallback>
                <p:oleObj name="Worksheet" r:id="rId7" imgW="2564065" imgH="29451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9877" y="2286723"/>
                        <a:ext cx="2563813" cy="294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10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Leave-one-out cross validation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7900"/>
            <a:ext cx="9906000" cy="20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3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Bootstrap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705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430" y="2484194"/>
            <a:ext cx="5217965" cy="30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Training 75% </a:t>
            </a:r>
            <a:r>
              <a:rPr lang="en-US" dirty="0" err="1"/>
              <a:t>dan</a:t>
            </a:r>
            <a:r>
              <a:rPr lang="en-US" dirty="0"/>
              <a:t> data testing 25% Holdout method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89813"/>
              </p:ext>
            </p:extLst>
          </p:nvPr>
        </p:nvGraphicFramePr>
        <p:xfrm>
          <a:off x="1141412" y="1959216"/>
          <a:ext cx="1287463" cy="489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3" imgW="2564065" imgH="10809039" progId="Excel.Sheet.12">
                  <p:embed/>
                </p:oleObj>
              </mc:Choice>
              <mc:Fallback>
                <p:oleObj name="Worksheet" r:id="rId3" imgW="2564065" imgH="108090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1412" y="1959216"/>
                        <a:ext cx="1287463" cy="489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17687"/>
              </p:ext>
            </p:extLst>
          </p:nvPr>
        </p:nvGraphicFramePr>
        <p:xfrm>
          <a:off x="5456236" y="2249487"/>
          <a:ext cx="2563813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5" imgW="2564065" imgH="3310959" progId="Excel.Sheet.12">
                  <p:embed/>
                </p:oleObj>
              </mc:Choice>
              <mc:Fallback>
                <p:oleObj name="Worksheet" r:id="rId5" imgW="2564065" imgH="33109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6236" y="2249487"/>
                        <a:ext cx="2563813" cy="331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76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123170"/>
              </p:ext>
            </p:extLst>
          </p:nvPr>
        </p:nvGraphicFramePr>
        <p:xfrm>
          <a:off x="1141412" y="2097088"/>
          <a:ext cx="512445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Worksheet" r:id="rId3" imgW="5124385" imgH="3676719" progId="Excel.Sheet.12">
                  <p:embed/>
                </p:oleObj>
              </mc:Choice>
              <mc:Fallback>
                <p:oleObj name="Worksheet" r:id="rId3" imgW="5124385" imgH="36767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1412" y="2097088"/>
                        <a:ext cx="5124450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074566"/>
              </p:ext>
            </p:extLst>
          </p:nvPr>
        </p:nvGraphicFramePr>
        <p:xfrm>
          <a:off x="6398509" y="2114551"/>
          <a:ext cx="512445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Worksheet" r:id="rId5" imgW="5124385" imgH="3676719" progId="Excel.Sheet.12">
                  <p:embed/>
                </p:oleObj>
              </mc:Choice>
              <mc:Fallback>
                <p:oleObj name="Worksheet" r:id="rId5" imgW="5124385" imgH="36767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8509" y="2114551"/>
                        <a:ext cx="5124450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91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641088"/>
              </p:ext>
            </p:extLst>
          </p:nvPr>
        </p:nvGraphicFramePr>
        <p:xfrm>
          <a:off x="651667" y="2097088"/>
          <a:ext cx="10885488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Worksheet" r:id="rId3" imgW="10885001" imgH="3676719" progId="Excel.Sheet.12">
                  <p:embed/>
                </p:oleObj>
              </mc:Choice>
              <mc:Fallback>
                <p:oleObj name="Worksheet" r:id="rId3" imgW="10885001" imgH="36767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667" y="2097088"/>
                        <a:ext cx="10885488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90" y="245454"/>
            <a:ext cx="9905998" cy="1478570"/>
          </a:xfrm>
        </p:spPr>
        <p:txBody>
          <a:bodyPr/>
          <a:lstStyle/>
          <a:p>
            <a:r>
              <a:rPr lang="en-US" dirty="0"/>
              <a:t>1-NN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69469"/>
              </p:ext>
            </p:extLst>
          </p:nvPr>
        </p:nvGraphicFramePr>
        <p:xfrm>
          <a:off x="1065213" y="1589088"/>
          <a:ext cx="10061575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Worksheet" r:id="rId3" imgW="10062353" imgH="3676719" progId="Excel.Sheet.12">
                  <p:embed/>
                </p:oleObj>
              </mc:Choice>
              <mc:Fallback>
                <p:oleObj name="Worksheet" r:id="rId3" imgW="10062353" imgH="36767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213" y="1589088"/>
                        <a:ext cx="10061575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60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1-NN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52" y="2072700"/>
            <a:ext cx="8619695" cy="27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63" y="1914300"/>
            <a:ext cx="8550474" cy="3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4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33" y="1755900"/>
            <a:ext cx="8586733" cy="3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573</TotalTime>
  <Words>153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Tw Cen MT</vt:lpstr>
      <vt:lpstr>Circuit</vt:lpstr>
      <vt:lpstr>Worksheet</vt:lpstr>
      <vt:lpstr>K-NN RUSPINI DATASET </vt:lpstr>
      <vt:lpstr>RUSPINI DATASET </vt:lpstr>
      <vt:lpstr>Data Training 75% dan data testing 25% Holdout method </vt:lpstr>
      <vt:lpstr>1-NN</vt:lpstr>
      <vt:lpstr>1-NN</vt:lpstr>
      <vt:lpstr>1-NN</vt:lpstr>
      <vt:lpstr>1-NN</vt:lpstr>
      <vt:lpstr>1-NN</vt:lpstr>
      <vt:lpstr>1-NN</vt:lpstr>
      <vt:lpstr>PowerPoint Presentation</vt:lpstr>
      <vt:lpstr>PowerPoint Presentation</vt:lpstr>
      <vt:lpstr>PowerPoint Presentation</vt:lpstr>
      <vt:lpstr>3-NN, 7-NN</vt:lpstr>
      <vt:lpstr>Random subsampling </vt:lpstr>
      <vt:lpstr>Random subsampling </vt:lpstr>
      <vt:lpstr>Random subsampling  Exp 1</vt:lpstr>
      <vt:lpstr>K-fold Cross Validation </vt:lpstr>
      <vt:lpstr>K-fold Cross Validation</vt:lpstr>
      <vt:lpstr>Leave-one-out cross validation</vt:lpstr>
      <vt:lpstr>Leave-one-out cross validation</vt:lpstr>
      <vt:lpstr>Bootstrap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 Rosyid M</dc:title>
  <dc:creator>rosyid</dc:creator>
  <cp:lastModifiedBy>nurrosyid mutadai</cp:lastModifiedBy>
  <cp:revision>21</cp:revision>
  <dcterms:created xsi:type="dcterms:W3CDTF">2016-09-21T02:55:19Z</dcterms:created>
  <dcterms:modified xsi:type="dcterms:W3CDTF">2020-10-28T14:44:43Z</dcterms:modified>
</cp:coreProperties>
</file>