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857363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та </a:t>
            </a:r>
            <a:r>
              <a:rPr lang="ru-RU" dirty="0" err="1" smtClean="0"/>
              <a:t>реля</a:t>
            </a:r>
            <a:r>
              <a:rPr lang="uk-UA" dirty="0" err="1" smtClean="0"/>
              <a:t>ційні</a:t>
            </a:r>
            <a:r>
              <a:rPr lang="uk-UA" dirty="0" smtClean="0"/>
              <a:t> бази даних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media.proglib.io/posts/2020/02/27/a510c4ca52c937f460a763fefeec2da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</a:t>
            </a:r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 descr="https://media.proglib.io/posts/2020/02/26/68c2feb5e9c9ff2b5762027d171e9171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43998" cy="4710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Реляційна</a:t>
            </a:r>
            <a:r>
              <a:rPr lang="ru-RU" dirty="0" smtClean="0"/>
              <a:t> база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 descr="https://habrastorage.org/webt/gh/5g/fw/gh5gfwrtvxcfoc4jdbhyhsi914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86808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Навіщо</a:t>
            </a:r>
            <a:r>
              <a:rPr lang="ru-RU" dirty="0" smtClean="0"/>
              <a:t> </a:t>
            </a:r>
            <a:r>
              <a:rPr lang="ru-RU" dirty="0" err="1" smtClean="0"/>
              <a:t>потрібні</a:t>
            </a:r>
            <a:r>
              <a:rPr lang="ru-RU" dirty="0" smtClean="0"/>
              <a:t> </a:t>
            </a:r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410" name="AutoShape 2" descr="Легальные и «серые» базы данных: плюсы и минусы - Блог Pravo 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412" name="AutoShape 4" descr="Легальные и «серые» базы данных: плюсы и минусы - Блог Pravo 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4" name="Picture 6" descr="ᐈ Базы фотографий фото, изображение база данных | скачать на Depositphotos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78745"/>
            <a:ext cx="8215370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Реляційні</a:t>
            </a:r>
            <a:r>
              <a:rPr lang="ru-RU" sz="2400" dirty="0" smtClean="0"/>
              <a:t> СУБД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• У </a:t>
            </a:r>
            <a:r>
              <a:rPr lang="ru-RU" sz="1800" dirty="0" err="1" smtClean="0"/>
              <a:t>реляційних</a:t>
            </a:r>
            <a:r>
              <a:rPr lang="ru-RU" sz="1800" dirty="0" smtClean="0"/>
              <a:t> СУБД </a:t>
            </a:r>
            <a:r>
              <a:rPr lang="ru-RU" sz="1800" dirty="0" err="1" smtClean="0"/>
              <a:t>дані</a:t>
            </a:r>
            <a:r>
              <a:rPr lang="ru-RU" sz="1800" dirty="0" smtClean="0"/>
              <a:t> </a:t>
            </a:r>
            <a:r>
              <a:rPr lang="ru-RU" sz="1800" dirty="0" err="1" smtClean="0"/>
              <a:t>організовані</a:t>
            </a:r>
            <a:r>
              <a:rPr lang="ru-RU" sz="1800" dirty="0" smtClean="0"/>
              <a:t> у </a:t>
            </a:r>
            <a:r>
              <a:rPr lang="ru-RU" sz="1800" dirty="0" err="1" smtClean="0"/>
              <a:t>відношення</a:t>
            </a:r>
            <a:r>
              <a:rPr lang="ru-RU" sz="1800" dirty="0" smtClean="0"/>
              <a:t> (</a:t>
            </a:r>
            <a:r>
              <a:rPr lang="en-US" sz="1800" dirty="0" smtClean="0"/>
              <a:t>relations), </a:t>
            </a:r>
            <a:r>
              <a:rPr lang="ru-RU" sz="1800" dirty="0" err="1" smtClean="0"/>
              <a:t>звідки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пішла</a:t>
            </a:r>
            <a:r>
              <a:rPr lang="ru-RU" sz="1800" dirty="0" smtClean="0"/>
              <a:t> </a:t>
            </a:r>
            <a:r>
              <a:rPr lang="ru-RU" sz="1800" dirty="0" err="1" smtClean="0"/>
              <a:t>назва</a:t>
            </a:r>
            <a:r>
              <a:rPr lang="ru-RU" sz="1800" dirty="0" smtClean="0"/>
              <a:t> </a:t>
            </a:r>
            <a:r>
              <a:rPr lang="ru-RU" sz="1800" dirty="0" err="1" smtClean="0"/>
              <a:t>цих</a:t>
            </a:r>
            <a:r>
              <a:rPr lang="ru-RU" sz="1800" dirty="0" smtClean="0"/>
              <a:t> СУБД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ru-RU" sz="1800" dirty="0" smtClean="0"/>
              <a:t>• </a:t>
            </a:r>
            <a:r>
              <a:rPr lang="ru-RU" sz="1800" dirty="0" err="1" smtClean="0"/>
              <a:t>Відношення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представлені</a:t>
            </a:r>
            <a:r>
              <a:rPr lang="ru-RU" sz="1800" dirty="0" smtClean="0"/>
              <a:t> </a:t>
            </a:r>
            <a:r>
              <a:rPr lang="ru-RU" sz="1800" dirty="0" err="1" smtClean="0"/>
              <a:t>двовимірними</a:t>
            </a:r>
            <a:r>
              <a:rPr lang="ru-RU" sz="1800" dirty="0" smtClean="0"/>
              <a:t> </a:t>
            </a:r>
            <a:r>
              <a:rPr lang="ru-RU" sz="1800" dirty="0" err="1" smtClean="0"/>
              <a:t>таблицями</a:t>
            </a:r>
            <a:r>
              <a:rPr lang="ru-RU" sz="1800" dirty="0" smtClean="0"/>
              <a:t>. • </a:t>
            </a:r>
            <a:r>
              <a:rPr lang="ru-RU" sz="1800" dirty="0" err="1" smtClean="0"/>
              <a:t>Отже</a:t>
            </a:r>
            <a:r>
              <a:rPr lang="ru-RU" sz="1800" dirty="0" smtClean="0"/>
              <a:t>, </a:t>
            </a:r>
            <a:r>
              <a:rPr lang="ru-RU" sz="1800" dirty="0" err="1" smtClean="0"/>
              <a:t>можна</a:t>
            </a:r>
            <a:r>
              <a:rPr lang="ru-RU" sz="1800" dirty="0" smtClean="0"/>
              <a:t> </a:t>
            </a:r>
            <a:r>
              <a:rPr lang="ru-RU" sz="1800" dirty="0" err="1" smtClean="0"/>
              <a:t>сказати</a:t>
            </a:r>
            <a:r>
              <a:rPr lang="ru-RU" sz="1800" dirty="0" smtClean="0"/>
              <a:t>, </a:t>
            </a:r>
            <a:r>
              <a:rPr lang="ru-RU" sz="1800" dirty="0" err="1" smtClean="0"/>
              <a:t>що</a:t>
            </a:r>
            <a:r>
              <a:rPr lang="ru-RU" sz="1800" dirty="0" smtClean="0"/>
              <a:t> у </a:t>
            </a:r>
            <a:r>
              <a:rPr lang="ru-RU" sz="1800" dirty="0" err="1" smtClean="0"/>
              <a:t>реляційних</a:t>
            </a:r>
            <a:r>
              <a:rPr lang="ru-RU" sz="1800" dirty="0" smtClean="0"/>
              <a:t> базах </a:t>
            </a:r>
            <a:r>
              <a:rPr lang="ru-RU" sz="1800" dirty="0" err="1" smtClean="0"/>
              <a:t>даних</a:t>
            </a:r>
            <a:r>
              <a:rPr lang="ru-RU" sz="1800" dirty="0" smtClean="0"/>
              <a:t> </a:t>
            </a:r>
            <a:r>
              <a:rPr lang="ru-RU" sz="1800" dirty="0" err="1" smtClean="0"/>
              <a:t>дані</a:t>
            </a:r>
            <a:r>
              <a:rPr lang="ru-RU" sz="1800" dirty="0" smtClean="0"/>
              <a:t> </a:t>
            </a:r>
            <a:r>
              <a:rPr lang="ru-RU" sz="1800" dirty="0" err="1" smtClean="0"/>
              <a:t>зберігаються</a:t>
            </a:r>
            <a:r>
              <a:rPr lang="ru-RU" sz="1800" dirty="0" smtClean="0"/>
              <a:t> у </a:t>
            </a:r>
            <a:r>
              <a:rPr lang="ru-RU" sz="1800" dirty="0" err="1" smtClean="0"/>
              <a:t>таблицях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• </a:t>
            </a:r>
            <a:r>
              <a:rPr lang="ru-RU" sz="1800" dirty="0" err="1" smtClean="0"/>
              <a:t>Стовпчики</a:t>
            </a:r>
            <a:r>
              <a:rPr lang="ru-RU" sz="1800" dirty="0" smtClean="0"/>
              <a:t> </a:t>
            </a:r>
            <a:r>
              <a:rPr lang="ru-RU" sz="1800" dirty="0" err="1" smtClean="0"/>
              <a:t>цих</a:t>
            </a:r>
            <a:r>
              <a:rPr lang="ru-RU" sz="1800" dirty="0" smtClean="0"/>
              <a:t> </a:t>
            </a:r>
            <a:r>
              <a:rPr lang="ru-RU" sz="1800" dirty="0" err="1" smtClean="0"/>
              <a:t>таблиць</a:t>
            </a:r>
            <a:r>
              <a:rPr lang="ru-RU" sz="1800" dirty="0" smtClean="0"/>
              <a:t> </a:t>
            </a:r>
            <a:r>
              <a:rPr lang="ru-RU" sz="1800" dirty="0" err="1" smtClean="0"/>
              <a:t>називають</a:t>
            </a:r>
            <a:r>
              <a:rPr lang="ru-RU" sz="1800" dirty="0" smtClean="0"/>
              <a:t> полями (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стовпчиками</a:t>
            </a:r>
            <a:r>
              <a:rPr lang="ru-RU" sz="1800" dirty="0" smtClean="0"/>
              <a:t>), я рядки, - </a:t>
            </a:r>
            <a:r>
              <a:rPr lang="ru-RU" sz="1800" dirty="0" err="1" smtClean="0"/>
              <a:t>записами</a:t>
            </a:r>
            <a:r>
              <a:rPr lang="ru-RU" sz="1800" dirty="0" smtClean="0"/>
              <a:t>. • </a:t>
            </a:r>
            <a:r>
              <a:rPr lang="ru-RU" sz="1800" dirty="0" err="1" smtClean="0"/>
              <a:t>Кожна</a:t>
            </a:r>
            <a:r>
              <a:rPr lang="ru-RU" sz="1800" dirty="0" smtClean="0"/>
              <a:t> </a:t>
            </a:r>
            <a:r>
              <a:rPr lang="ru-RU" sz="1800" dirty="0" err="1" smtClean="0"/>
              <a:t>таблиця</a:t>
            </a:r>
            <a:r>
              <a:rPr lang="ru-RU" sz="1800" dirty="0" smtClean="0"/>
              <a:t> </a:t>
            </a:r>
            <a:r>
              <a:rPr lang="ru-RU" sz="1800" dirty="0" err="1" smtClean="0"/>
              <a:t>має</a:t>
            </a:r>
            <a:r>
              <a:rPr lang="ru-RU" sz="1800" dirty="0" smtClean="0"/>
              <a:t> </a:t>
            </a:r>
            <a:r>
              <a:rPr lang="ru-RU" sz="1800" dirty="0" err="1" smtClean="0"/>
              <a:t>фіксований</a:t>
            </a:r>
            <a:r>
              <a:rPr lang="ru-RU" sz="1800" dirty="0" smtClean="0"/>
              <a:t> </a:t>
            </a:r>
            <a:r>
              <a:rPr lang="ru-RU" sz="1800" dirty="0" err="1" smtClean="0"/>
              <a:t>набір</a:t>
            </a:r>
            <a:r>
              <a:rPr lang="ru-RU" sz="1800" dirty="0" smtClean="0"/>
              <a:t> </a:t>
            </a:r>
            <a:r>
              <a:rPr lang="ru-RU" sz="1800" dirty="0" err="1" smtClean="0"/>
              <a:t>полів</a:t>
            </a:r>
            <a:r>
              <a:rPr lang="ru-RU" sz="1800" dirty="0" smtClean="0"/>
              <a:t> та </a:t>
            </a:r>
            <a:r>
              <a:rPr lang="ru-RU" sz="1800" dirty="0" err="1" smtClean="0"/>
              <a:t>змінну</a:t>
            </a:r>
            <a:r>
              <a:rPr lang="ru-RU" sz="1800" dirty="0" smtClean="0"/>
              <a:t> </a:t>
            </a:r>
            <a:r>
              <a:rPr lang="ru-RU" sz="1800" dirty="0" err="1" smtClean="0"/>
              <a:t>кількість</a:t>
            </a:r>
            <a:r>
              <a:rPr lang="ru-RU" sz="1800" dirty="0" smtClean="0"/>
              <a:t> </a:t>
            </a:r>
            <a:r>
              <a:rPr lang="ru-RU" sz="1800" dirty="0" err="1" smtClean="0"/>
              <a:t>записів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• </a:t>
            </a:r>
            <a:r>
              <a:rPr lang="ru-RU" sz="1800" dirty="0" err="1" smtClean="0"/>
              <a:t>Кожне</a:t>
            </a:r>
            <a:r>
              <a:rPr lang="ru-RU" sz="1800" dirty="0" smtClean="0"/>
              <a:t> поле </a:t>
            </a:r>
            <a:r>
              <a:rPr lang="ru-RU" sz="1800" dirty="0" err="1" smtClean="0"/>
              <a:t>має</a:t>
            </a:r>
            <a:r>
              <a:rPr lang="ru-RU" sz="1800" dirty="0" smtClean="0"/>
              <a:t> </a:t>
            </a:r>
            <a:r>
              <a:rPr lang="ru-RU" sz="1800" dirty="0" err="1" smtClean="0"/>
              <a:t>власне</a:t>
            </a:r>
            <a:r>
              <a:rPr lang="ru-RU" sz="1800" dirty="0" smtClean="0"/>
              <a:t> </a:t>
            </a:r>
            <a:r>
              <a:rPr lang="ru-RU" sz="1800" dirty="0" err="1" smtClean="0"/>
              <a:t>ім’я</a:t>
            </a:r>
            <a:r>
              <a:rPr lang="ru-RU" sz="1800" dirty="0" smtClean="0"/>
              <a:t> та тип: число, рядок </a:t>
            </a:r>
            <a:r>
              <a:rPr lang="ru-RU" sz="1800" dirty="0" err="1" smtClean="0"/>
              <a:t>тощо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• </a:t>
            </a:r>
            <a:r>
              <a:rPr lang="ru-RU" sz="1800" dirty="0" smtClean="0"/>
              <a:t>Рядки </a:t>
            </a:r>
            <a:r>
              <a:rPr lang="ru-RU" sz="1800" dirty="0" err="1" smtClean="0"/>
              <a:t>таблиці</a:t>
            </a:r>
            <a:r>
              <a:rPr lang="ru-RU" sz="1800" dirty="0" smtClean="0"/>
              <a:t> не </a:t>
            </a:r>
            <a:r>
              <a:rPr lang="ru-RU" sz="1800" dirty="0" err="1" smtClean="0"/>
              <a:t>нумеруються</a:t>
            </a:r>
            <a:r>
              <a:rPr lang="ru-RU" sz="1800" dirty="0" smtClean="0"/>
              <a:t>, а </a:t>
            </a:r>
            <a:r>
              <a:rPr lang="ru-RU" sz="1800" dirty="0" err="1" smtClean="0"/>
              <a:t>їх</a:t>
            </a:r>
            <a:r>
              <a:rPr lang="ru-RU" sz="1800" dirty="0" smtClean="0"/>
              <a:t> порядок </a:t>
            </a:r>
            <a:r>
              <a:rPr lang="ru-RU" sz="1800" dirty="0" err="1" smtClean="0"/>
              <a:t>вважається</a:t>
            </a:r>
            <a:r>
              <a:rPr lang="ru-RU" sz="1800" dirty="0" smtClean="0"/>
              <a:t> </a:t>
            </a:r>
            <a:r>
              <a:rPr lang="ru-RU" sz="1800" dirty="0" err="1" smtClean="0"/>
              <a:t>невизначеним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• </a:t>
            </a:r>
            <a:r>
              <a:rPr lang="ru-RU" sz="1800" dirty="0" smtClean="0"/>
              <a:t>Прикладами </a:t>
            </a:r>
            <a:r>
              <a:rPr lang="ru-RU" sz="1800" dirty="0" err="1" smtClean="0"/>
              <a:t>таблиць</a:t>
            </a:r>
            <a:r>
              <a:rPr lang="ru-RU" sz="1800" dirty="0" smtClean="0"/>
              <a:t> </a:t>
            </a:r>
            <a:r>
              <a:rPr lang="ru-RU" sz="1800" dirty="0" err="1" smtClean="0"/>
              <a:t>можуть</a:t>
            </a:r>
            <a:r>
              <a:rPr lang="ru-RU" sz="1800" dirty="0" smtClean="0"/>
              <a:t> </a:t>
            </a:r>
            <a:r>
              <a:rPr lang="ru-RU" sz="1800" dirty="0" err="1" smtClean="0"/>
              <a:t>слугувати</a:t>
            </a:r>
            <a:r>
              <a:rPr lang="ru-RU" sz="1800" dirty="0" smtClean="0"/>
              <a:t> </a:t>
            </a:r>
            <a:r>
              <a:rPr lang="ru-RU" sz="1800" dirty="0" err="1" smtClean="0"/>
              <a:t>Робітник</a:t>
            </a:r>
            <a:r>
              <a:rPr lang="ru-RU" sz="1800" dirty="0" smtClean="0"/>
              <a:t> (</a:t>
            </a:r>
            <a:r>
              <a:rPr lang="ru-RU" sz="1800" dirty="0" err="1" smtClean="0"/>
              <a:t>містить</a:t>
            </a:r>
            <a:r>
              <a:rPr lang="ru-RU" sz="1800" dirty="0" smtClean="0"/>
              <a:t> </a:t>
            </a:r>
            <a:r>
              <a:rPr lang="ru-RU" sz="1800" dirty="0" err="1" smtClean="0"/>
              <a:t>інформацію</a:t>
            </a:r>
            <a:r>
              <a:rPr lang="ru-RU" sz="1800" dirty="0" smtClean="0"/>
              <a:t> про </a:t>
            </a:r>
            <a:r>
              <a:rPr lang="ru-RU" sz="1800" dirty="0" err="1" smtClean="0"/>
              <a:t>робітника</a:t>
            </a:r>
            <a:r>
              <a:rPr lang="ru-RU" sz="1800" dirty="0" smtClean="0"/>
              <a:t>) та Посада (</a:t>
            </a:r>
            <a:r>
              <a:rPr lang="ru-RU" sz="1800" dirty="0" err="1" smtClean="0"/>
              <a:t>містить</a:t>
            </a:r>
            <a:r>
              <a:rPr lang="ru-RU" sz="1800" dirty="0" smtClean="0"/>
              <a:t> </a:t>
            </a:r>
            <a:r>
              <a:rPr lang="ru-RU" sz="1800" dirty="0" err="1" smtClean="0"/>
              <a:t>перелік</a:t>
            </a:r>
            <a:r>
              <a:rPr lang="ru-RU" sz="1800" dirty="0" smtClean="0"/>
              <a:t> посад разом </a:t>
            </a:r>
            <a:r>
              <a:rPr lang="ru-RU" sz="1800" dirty="0" err="1" smtClean="0"/>
              <a:t>з</a:t>
            </a:r>
            <a:r>
              <a:rPr lang="ru-RU" sz="1800" dirty="0" smtClean="0"/>
              <a:t> </a:t>
            </a:r>
            <a:r>
              <a:rPr lang="ru-RU" sz="1800" dirty="0" err="1" smtClean="0"/>
              <a:t>їх</a:t>
            </a:r>
            <a:r>
              <a:rPr lang="ru-RU" sz="1800" dirty="0" smtClean="0"/>
              <a:t> характеристиками).</a:t>
            </a:r>
            <a:endParaRPr lang="ru-RU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 </a:t>
            </a:r>
            <a:r>
              <a:rPr lang="ru-RU" dirty="0" err="1" smtClean="0"/>
              <a:t>розширеного</a:t>
            </a:r>
            <a:r>
              <a:rPr lang="ru-RU" dirty="0" smtClean="0"/>
              <a:t> </a:t>
            </a:r>
            <a:r>
              <a:rPr lang="ru-RU" dirty="0" err="1" smtClean="0"/>
              <a:t>уявлення</a:t>
            </a:r>
            <a:r>
              <a:rPr lang="ru-RU" dirty="0" smtClean="0"/>
              <a:t> </a:t>
            </a:r>
            <a:r>
              <a:rPr lang="ru-RU" dirty="0" err="1" smtClean="0"/>
              <a:t>реляційної</a:t>
            </a:r>
            <a:r>
              <a:rPr lang="ru-RU" dirty="0" smtClean="0"/>
              <a:t> </a:t>
            </a:r>
            <a:r>
              <a:rPr lang="ru-RU" dirty="0" err="1" smtClean="0"/>
              <a:t>моделі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71604" y="2000240"/>
            <a:ext cx="5657832" cy="3811583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pic>
        <p:nvPicPr>
          <p:cNvPr id="18434" name="Picture 2" descr="image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71678"/>
            <a:ext cx="5643602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реляційної моделі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 smtClean="0"/>
              <a:t>Реляційна</a:t>
            </a:r>
            <a:r>
              <a:rPr lang="ru-RU" dirty="0" smtClean="0"/>
              <a:t> модель </a:t>
            </a:r>
            <a:r>
              <a:rPr lang="ru-RU" dirty="0" err="1" smtClean="0"/>
              <a:t>орієнтована</a:t>
            </a:r>
            <a:r>
              <a:rPr lang="ru-RU" dirty="0" smtClean="0"/>
              <a:t> на </a:t>
            </a:r>
            <a:r>
              <a:rPr lang="ru-RU" dirty="0" err="1" smtClean="0"/>
              <a:t>організацію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двовимірних</a:t>
            </a:r>
            <a:r>
              <a:rPr lang="ru-RU" dirty="0" smtClean="0"/>
              <a:t> </a:t>
            </a:r>
            <a:r>
              <a:rPr lang="ru-RU" dirty="0" err="1" smtClean="0"/>
              <a:t>таблиць</a:t>
            </a:r>
            <a:r>
              <a:rPr lang="ru-RU" dirty="0" smtClean="0"/>
              <a:t>.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реляційна</a:t>
            </a:r>
            <a:r>
              <a:rPr lang="ru-RU" dirty="0" smtClean="0"/>
              <a:t> </a:t>
            </a:r>
            <a:r>
              <a:rPr lang="ru-RU" dirty="0" err="1" smtClean="0"/>
              <a:t>таблиця</a:t>
            </a:r>
            <a:r>
              <a:rPr lang="ru-RU" dirty="0" smtClean="0"/>
              <a:t> </a:t>
            </a:r>
            <a:r>
              <a:rPr lang="ru-RU" dirty="0" err="1" smtClean="0"/>
              <a:t>являє</a:t>
            </a:r>
            <a:r>
              <a:rPr lang="ru-RU" dirty="0" smtClean="0"/>
              <a:t> собою </a:t>
            </a:r>
            <a:r>
              <a:rPr lang="ru-RU" dirty="0" err="1" smtClean="0"/>
              <a:t>двовимірний</a:t>
            </a:r>
            <a:r>
              <a:rPr lang="ru-RU" dirty="0" smtClean="0"/>
              <a:t> </a:t>
            </a:r>
            <a:r>
              <a:rPr lang="ru-RU" dirty="0" err="1" smtClean="0"/>
              <a:t>масив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:</a:t>
            </a:r>
          </a:p>
          <a:p>
            <a:r>
              <a:rPr lang="ru-RU" dirty="0" err="1" smtClean="0"/>
              <a:t>кожний</a:t>
            </a:r>
            <a:r>
              <a:rPr lang="ru-RU" dirty="0" smtClean="0"/>
              <a:t> </a:t>
            </a:r>
            <a:r>
              <a:rPr lang="ru-RU" dirty="0" err="1" smtClean="0"/>
              <a:t>елемент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 — один </a:t>
            </a:r>
            <a:r>
              <a:rPr lang="ru-RU" dirty="0" err="1" smtClean="0"/>
              <a:t>елемент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endParaRPr lang="ru-RU" dirty="0" smtClean="0"/>
          </a:p>
          <a:p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комірки</a:t>
            </a:r>
            <a:r>
              <a:rPr lang="ru-RU" dirty="0" smtClean="0"/>
              <a:t> в </a:t>
            </a:r>
            <a:r>
              <a:rPr lang="ru-RU" dirty="0" err="1" smtClean="0"/>
              <a:t>стовпці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 </a:t>
            </a:r>
            <a:r>
              <a:rPr lang="ru-RU" dirty="0" err="1" smtClean="0"/>
              <a:t>однорідні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елементи</a:t>
            </a:r>
            <a:r>
              <a:rPr lang="ru-RU" dirty="0" smtClean="0"/>
              <a:t> </a:t>
            </a:r>
            <a:r>
              <a:rPr lang="ru-RU" dirty="0" err="1" smtClean="0"/>
              <a:t>в</a:t>
            </a:r>
            <a:r>
              <a:rPr lang="ru-RU" dirty="0" smtClean="0"/>
              <a:t> </a:t>
            </a:r>
            <a:r>
              <a:rPr lang="ru-RU" dirty="0" err="1" smtClean="0"/>
              <a:t>стовпці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однаковий</a:t>
            </a:r>
            <a:r>
              <a:rPr lang="ru-RU" dirty="0" smtClean="0"/>
              <a:t> тип</a:t>
            </a:r>
          </a:p>
          <a:p>
            <a:r>
              <a:rPr lang="ru-RU" dirty="0" err="1" smtClean="0"/>
              <a:t>кожний</a:t>
            </a:r>
            <a:r>
              <a:rPr lang="ru-RU" dirty="0" smtClean="0"/>
              <a:t> </a:t>
            </a:r>
            <a:r>
              <a:rPr lang="ru-RU" dirty="0" err="1" smtClean="0"/>
              <a:t>стовпець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унікальне</a:t>
            </a:r>
            <a:r>
              <a:rPr lang="ru-RU" dirty="0" smtClean="0"/>
              <a:t> </a:t>
            </a:r>
            <a:r>
              <a:rPr lang="ru-RU" dirty="0" err="1" smtClean="0"/>
              <a:t>ім'я</a:t>
            </a:r>
            <a:endParaRPr lang="ru-RU" dirty="0" smtClean="0"/>
          </a:p>
          <a:p>
            <a:r>
              <a:rPr lang="ru-RU" dirty="0" err="1" smtClean="0"/>
              <a:t>однакові</a:t>
            </a:r>
            <a:r>
              <a:rPr lang="ru-RU" dirty="0" smtClean="0"/>
              <a:t> рядки в </a:t>
            </a:r>
            <a:r>
              <a:rPr lang="ru-RU" dirty="0" err="1" smtClean="0"/>
              <a:t>таблиці</a:t>
            </a:r>
            <a:r>
              <a:rPr lang="ru-RU" dirty="0" smtClean="0"/>
              <a:t> </a:t>
            </a:r>
            <a:r>
              <a:rPr lang="ru-RU" dirty="0" err="1" smtClean="0"/>
              <a:t>відсутні</a:t>
            </a:r>
            <a:endParaRPr lang="ru-RU" dirty="0" smtClean="0"/>
          </a:p>
          <a:p>
            <a:r>
              <a:rPr lang="ru-RU" dirty="0" smtClean="0"/>
              <a:t>порядок </a:t>
            </a:r>
            <a:r>
              <a:rPr lang="ru-RU" dirty="0" err="1" smtClean="0"/>
              <a:t>наступності</a:t>
            </a:r>
            <a:r>
              <a:rPr lang="ru-RU" dirty="0" smtClean="0"/>
              <a:t> </a:t>
            </a:r>
            <a:r>
              <a:rPr lang="ru-RU" dirty="0" err="1" smtClean="0"/>
              <a:t>рядків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стовпців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довільним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увагу!!!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0482" name="AutoShape 2" descr="картинки : текстура, стена, линия, цвет, Синий, Html, Программирование,  Javascript, язык программирования, Изобразительное искусство, дизайн,  Форма, код 5760x3840 - - 58668 - красивые картинки - Px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84" name="AutoShape 4" descr="картинки : текстура, стена, линия, цвет, Синий, Html, Программирование,  Javascript, язык программирования, Изобразительное искусство, дизайн,  Форма, код 5760x3840 - - 58668 - красивые картинки - Px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86" name="AutoShape 6" descr="картинки : текстура, стена, линия, цвет, Синий, Html, Программирование,  Javascript, язык программирования, Изобразительное искусство, дизайн,  Форма, код 5760x3840 - - 58668 - красивые картинки - Px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88" name="AutoShape 8" descr="картинки : текстура, стена, линия, цвет, Синий, Html, Программирование,  Javascript, язык программирования, Изобразительное искусство, дизайн,  Форма, код 5760x3840 - - 58668 - красивые картинки - Px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90" name="AutoShape 10" descr="обои : код, Программирование, HTML, веб-разработка, Пикселей, JavaScript,  Экран компьютера, PHP, Подсветка синтаксиса, язык программирования, цвет,  линия, номер, шрифт 3888x2592 - kejsirajbek - 5068 - красивые картинки -  Wall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92" name="AutoShape 12" descr="обои : код, Программирование, HTML, веб-разработка, Пикселей, JavaScript,  Экран компьютера, PHP, Подсветка синтаксиса, язык программирования, цвет,  линия, номер, шрифт 3888x2592 - kejsirajbek - 5068 - красивые картинки -  Wall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94" name="AutoShape 14" descr="картинки : номер, линия, Кодирование, Программирование, язык  программирования, шрифт, исходный код, текст, Скриншот 3769x2513 - - 89334  - красивые картинки - Px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96" name="AutoShape 16" descr="картинки : номер, линия, Кодирование, Программирование, язык  программирования, шрифт, исходный код, текст, Скриншот 3769x2513 - - 89334  - красивые картинки - Px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498" name="AutoShape 18" descr="обои : код, Программирование, HTML, веб-разработка, Пикселей, JavaScript,  Экран компьютера, PHP, Подсветка синтаксиса, язык программирования, цвет,  линия, номер, шрифт 3888x2592 - kejsirajbek - 5068 - красивые картинки -  Wall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00" name="AutoShape 20" descr="картинки : текстура, стена, линия, цвет, Синий, Html, Программирование,  Javascript, язык программирования, Изобразительное искусство, дизайн,  Форма, код 5760x3840 - - 58668 - красивые картинки - Px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02" name="AutoShape 22" descr="Программирование для себя: почему всем нужно научиться писать ко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04" name="AutoShape 24" descr="Программирование для себя: почему всем нужно научиться писать ко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175</Words>
  <PresentationFormat>Экран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Python та реляційні бази даних</vt:lpstr>
      <vt:lpstr>Схема бази даних  </vt:lpstr>
      <vt:lpstr>Реляційна база даних  </vt:lpstr>
      <vt:lpstr>Навіщо потрібні бази даних?</vt:lpstr>
      <vt:lpstr>Реляційні СУБД</vt:lpstr>
      <vt:lpstr>Приклад розширеного уявлення реляційної моделі даних</vt:lpstr>
      <vt:lpstr>Властивості реляційної моделі</vt:lpstr>
      <vt:lpstr>Дякую за увагу!!!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та реляційні бази даних</dc:title>
  <dc:creator>BOOK</dc:creator>
  <cp:lastModifiedBy>BOOK</cp:lastModifiedBy>
  <cp:revision>8</cp:revision>
  <dcterms:created xsi:type="dcterms:W3CDTF">2020-10-02T10:27:23Z</dcterms:created>
  <dcterms:modified xsi:type="dcterms:W3CDTF">2020-10-02T11:42:27Z</dcterms:modified>
</cp:coreProperties>
</file>