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Запуск інсталятора Anacon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1150" y="0"/>
            <a:ext cx="932805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Anaconda </a:t>
            </a:r>
            <a:r>
              <a:rPr lang="ru-RU" dirty="0" smtClean="0"/>
              <a:t>та ПЗ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2530" name="Picture 2" descr="Логотип Anacon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143932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ДЯКУЮ ЗА УВАГУ!!!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23554" name="Picture 2" descr="Смайлик — Википеди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7358113" cy="39089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338" name="Picture 2" descr="Ліцензійна угод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 descr="Вибір параметрів встановленн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386" name="Picture 2" descr="Шлях до папки встановленн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 descr="Додаткові опції інсталяції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 descr="Завершення встановленн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Знаходження</a:t>
            </a:r>
            <a:r>
              <a:rPr lang="ru-RU" dirty="0" smtClean="0"/>
              <a:t> </a:t>
            </a:r>
            <a:r>
              <a:rPr lang="en-US" dirty="0" smtClean="0"/>
              <a:t>Anaconda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19458" name="Picture 2" descr="Знаходження Anacon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215370" cy="17335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Робочий</a:t>
            </a:r>
            <a:r>
              <a:rPr lang="ru-RU" dirty="0" smtClean="0"/>
              <a:t> каталог </a:t>
            </a:r>
            <a:r>
              <a:rPr lang="en-US" dirty="0" smtClean="0"/>
              <a:t>Anaconda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482" name="Picture 2" descr="Робочий каталог Anacon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215370" cy="1885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 </a:t>
            </a:r>
            <a:r>
              <a:rPr lang="ru-RU" dirty="0" err="1" smtClean="0"/>
              <a:t>Новий</a:t>
            </a:r>
            <a:r>
              <a:rPr lang="ru-RU" dirty="0" smtClean="0"/>
              <a:t> файл </a:t>
            </a:r>
            <a:r>
              <a:rPr lang="ru-RU" dirty="0" err="1" smtClean="0"/>
              <a:t>hello-tf.yml</a:t>
            </a:r>
            <a:r>
              <a:rPr lang="ru-RU" dirty="0" smtClean="0"/>
              <a:t> в </a:t>
            </a:r>
            <a:r>
              <a:rPr lang="ru-RU" dirty="0" err="1" smtClean="0"/>
              <a:t>робочому</a:t>
            </a:r>
            <a:r>
              <a:rPr lang="ru-RU" dirty="0" smtClean="0"/>
              <a:t> </a:t>
            </a:r>
            <a:r>
              <a:rPr lang="ru-RU" dirty="0" err="1" smtClean="0"/>
              <a:t>каталозі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1506" name="Picture 2" descr="новий файл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2481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PresentationFormat>Экран (4:3)</PresentationFormat>
  <Paragraphs>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Знаходження Anaconda</vt:lpstr>
      <vt:lpstr>Робочий каталог Anaconda</vt:lpstr>
      <vt:lpstr> Новий файл hello-tf.yml в робочому каталозі</vt:lpstr>
      <vt:lpstr>Anaconda та ПЗ </vt:lpstr>
      <vt:lpstr>ДЯКУЮ ЗА УВАГУ!!!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BOOK</dc:creator>
  <cp:lastModifiedBy>BOOK</cp:lastModifiedBy>
  <cp:revision>5</cp:revision>
  <dcterms:created xsi:type="dcterms:W3CDTF">2020-10-02T09:24:05Z</dcterms:created>
  <dcterms:modified xsi:type="dcterms:W3CDTF">2020-10-02T10:04:34Z</dcterms:modified>
</cp:coreProperties>
</file>