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61" autoAdjust="0"/>
  </p:normalViewPr>
  <p:slideViewPr>
    <p:cSldViewPr showGuides="1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com/resources/download/jquery.mobile-1.4.5.zip" TargetMode="External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mos.jquerymobile.com/1.4.5/pag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b.apache.org/derb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Oliver </a:t>
            </a:r>
            <a:r>
              <a:rPr lang="de-DE" altLang="de-DE" dirty="0" err="1" smtClean="0">
                <a:solidFill>
                  <a:schemeClr val="tx1"/>
                </a:solidFill>
              </a:rPr>
              <a:t>Wronka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>
                <a:solidFill>
                  <a:schemeClr val="tx1"/>
                </a:solidFill>
              </a:rPr>
              <a:t>| </a:t>
            </a:r>
            <a:r>
              <a:rPr lang="de-DE" altLang="de-DE" dirty="0" err="1" smtClean="0">
                <a:solidFill>
                  <a:schemeClr val="tx1"/>
                </a:solidFill>
              </a:rPr>
              <a:t>axxessio</a:t>
            </a:r>
            <a:r>
              <a:rPr lang="de-DE" altLang="de-DE" dirty="0" smtClean="0">
                <a:solidFill>
                  <a:schemeClr val="tx1"/>
                </a:solidFill>
              </a:rPr>
              <a:t> GmbH - Bonn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 smtClean="0">
                <a:solidFill>
                  <a:schemeClr val="tx1"/>
                </a:solidFill>
              </a:rPr>
              <a:t>Resilient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Teamsetup</a:t>
            </a:r>
          </a:p>
          <a:p>
            <a:r>
              <a:rPr lang="de-DE" dirty="0" smtClean="0"/>
              <a:t>Schreibrechte GIT</a:t>
            </a:r>
          </a:p>
          <a:p>
            <a:r>
              <a:rPr lang="de-DE" dirty="0" err="1" smtClean="0"/>
              <a:t>Userstories</a:t>
            </a:r>
            <a:r>
              <a:rPr lang="de-DE" dirty="0" smtClean="0"/>
              <a:t> </a:t>
            </a:r>
            <a:r>
              <a:rPr lang="de-DE" dirty="0" err="1" smtClean="0"/>
              <a:t>Trello</a:t>
            </a:r>
            <a:endParaRPr lang="de-DE" dirty="0" smtClean="0"/>
          </a:p>
          <a:p>
            <a:r>
              <a:rPr lang="de-DE" dirty="0" smtClean="0"/>
              <a:t>REST SST</a:t>
            </a:r>
          </a:p>
          <a:p>
            <a:r>
              <a:rPr lang="de-DE" dirty="0" smtClean="0"/>
              <a:t>Single Page </a:t>
            </a:r>
            <a:r>
              <a:rPr lang="de-DE" dirty="0" err="1" smtClean="0"/>
              <a:t>WebApp</a:t>
            </a:r>
            <a:endParaRPr lang="de-DE" dirty="0" smtClean="0"/>
          </a:p>
          <a:p>
            <a:r>
              <a:rPr lang="de-DE" dirty="0" smtClean="0"/>
              <a:t>Datenbankmodell</a:t>
            </a:r>
          </a:p>
          <a:p>
            <a:r>
              <a:rPr lang="de-DE" dirty="0" err="1" smtClean="0"/>
              <a:t>Entwurfmuster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Teamsetup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6917881" cy="29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Userstories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Ich als Benutzer möchte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SST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Registrierung</a:t>
            </a:r>
          </a:p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7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Page </a:t>
            </a:r>
            <a:r>
              <a:rPr lang="de-DE" dirty="0" err="1" smtClean="0"/>
              <a:t>WebApp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r>
              <a:rPr lang="de-DE" dirty="0"/>
              <a:t> Mobile: </a:t>
            </a:r>
            <a:r>
              <a:rPr lang="de-DE" dirty="0">
                <a:hlinkClick r:id="rId2"/>
              </a:rPr>
              <a:t>http://jquerymobile.com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Download: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jquerymobile.com/resources/download/jquery.mobile-1.4.5.zip</a:t>
            </a:r>
            <a:endParaRPr lang="de-DE" dirty="0" smtClean="0"/>
          </a:p>
          <a:p>
            <a:r>
              <a:rPr lang="de-DE" dirty="0"/>
              <a:t>Einstieg: </a:t>
            </a:r>
            <a:r>
              <a:rPr lang="de-DE" dirty="0">
                <a:hlinkClick r:id="rId4"/>
              </a:rPr>
              <a:t>http://demos.jquerymobile.com/1.4.5/pages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7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Modell für unserer Anwendung</a:t>
            </a:r>
          </a:p>
          <a:p>
            <a:r>
              <a:rPr lang="de-DE" dirty="0" smtClean="0"/>
              <a:t>Mindestens 2. </a:t>
            </a:r>
            <a:r>
              <a:rPr lang="de-DE" dirty="0" err="1" smtClean="0"/>
              <a:t>Normalenform</a:t>
            </a:r>
            <a:endParaRPr lang="de-DE" dirty="0" smtClean="0"/>
          </a:p>
          <a:p>
            <a:r>
              <a:rPr lang="de-DE" dirty="0"/>
              <a:t>Installation Apache Derby DB</a:t>
            </a:r>
            <a:br>
              <a:rPr lang="de-DE" dirty="0"/>
            </a:br>
            <a:r>
              <a:rPr lang="de-DE" dirty="0">
                <a:hlinkClick r:id="rId2"/>
              </a:rPr>
              <a:t>https://db.apache.org/derby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 smtClean="0"/>
              <a:t>SQL 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2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JSON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13312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salutation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":"MR",  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":"Oliver",  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":"Wronka",  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":"wronka@axxessio.com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owronka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"password":"test1234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":"DE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"zip":"53177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":"Kurfürstenallee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"houseNo":"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5„</a:t>
            </a:r>
          </a:p>
          <a:p>
            <a:pPr marL="0" indent="0">
              <a:buNone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7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Entwurfmuster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Facade</a:t>
            </a:r>
            <a:endParaRPr lang="de-DE" dirty="0" smtClean="0"/>
          </a:p>
          <a:p>
            <a:r>
              <a:rPr lang="de-DE" dirty="0" smtClean="0"/>
              <a:t>Design</a:t>
            </a:r>
          </a:p>
          <a:p>
            <a:r>
              <a:rPr lang="de-DE" dirty="0" smtClean="0"/>
              <a:t>PDO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135</Words>
  <Application>Microsoft Office PowerPoint</Application>
  <PresentationFormat>Bildschirmpräsentation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Courier New</vt:lpstr>
      <vt:lpstr>JAX_2016_Template</vt:lpstr>
      <vt:lpstr>Oliver Wronka | axxessio GmbH - Bonn</vt:lpstr>
      <vt:lpstr>Inhalt</vt:lpstr>
      <vt:lpstr>Teamsetup</vt:lpstr>
      <vt:lpstr>Userstories</vt:lpstr>
      <vt:lpstr>REST SST</vt:lpstr>
      <vt:lpstr>Single Page WebApp</vt:lpstr>
      <vt:lpstr>Datenbankmodell</vt:lpstr>
      <vt:lpstr>JSON Model</vt:lpstr>
      <vt:lpstr>Entwurfmuster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57</cp:revision>
  <dcterms:created xsi:type="dcterms:W3CDTF">2016-03-01T09:53:34Z</dcterms:created>
  <dcterms:modified xsi:type="dcterms:W3CDTF">2018-05-18T14:55:10Z</dcterms:modified>
</cp:coreProperties>
</file>