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311" r:id="rId3"/>
    <p:sldId id="260" r:id="rId4"/>
    <p:sldId id="307" r:id="rId5"/>
    <p:sldId id="308" r:id="rId6"/>
    <p:sldId id="309" r:id="rId7"/>
    <p:sldId id="310" r:id="rId8"/>
    <p:sldId id="306" r:id="rId9"/>
    <p:sldId id="305" r:id="rId1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61" autoAdjust="0"/>
  </p:normalViewPr>
  <p:slideViewPr>
    <p:cSldViewPr showGuides="1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81400"/>
            <a:ext cx="7772400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0"/>
            <a:ext cx="7772400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45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>
                <a:solidFill>
                  <a:schemeClr val="tx1"/>
                </a:solidFill>
              </a:rPr>
              <a:t>Oliver </a:t>
            </a:r>
            <a:r>
              <a:rPr lang="de-DE" altLang="de-DE" dirty="0" err="1" smtClean="0">
                <a:solidFill>
                  <a:schemeClr val="tx1"/>
                </a:solidFill>
              </a:rPr>
              <a:t>Wronka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>
                <a:solidFill>
                  <a:schemeClr val="tx1"/>
                </a:solidFill>
              </a:rPr>
              <a:t>| </a:t>
            </a:r>
            <a:r>
              <a:rPr lang="de-DE" altLang="de-DE" dirty="0" err="1" smtClean="0">
                <a:solidFill>
                  <a:schemeClr val="tx1"/>
                </a:solidFill>
              </a:rPr>
              <a:t>axxessio</a:t>
            </a:r>
            <a:r>
              <a:rPr lang="de-DE" altLang="de-DE" dirty="0" smtClean="0">
                <a:solidFill>
                  <a:schemeClr val="tx1"/>
                </a:solidFill>
              </a:rPr>
              <a:t> GmbH - Bonn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err="1" smtClean="0">
                <a:solidFill>
                  <a:schemeClr val="tx1"/>
                </a:solidFill>
              </a:rPr>
              <a:t>Resilient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</a:rPr>
              <a:t>Microservices</a:t>
            </a:r>
            <a:endParaRPr lang="de-DE" altLang="de-DE" dirty="0" smtClean="0">
              <a:solidFill>
                <a:schemeClr val="tx1"/>
              </a:solidFill>
            </a:endParaRPr>
          </a:p>
          <a:p>
            <a:r>
              <a:rPr lang="de-DE" altLang="de-DE" dirty="0" smtClean="0">
                <a:solidFill>
                  <a:schemeClr val="tx1"/>
                </a:solidFill>
              </a:rPr>
              <a:t>Tag 2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Zuordnung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97322" y="1146692"/>
            <a:ext cx="4807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Buildmanager</a:t>
            </a:r>
            <a:r>
              <a:rPr lang="de-DE" dirty="0" smtClean="0"/>
              <a:t>: Marcel Oliver Krug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Master: Simon Brinkmann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61601"/>
              </p:ext>
            </p:extLst>
          </p:nvPr>
        </p:nvGraphicFramePr>
        <p:xfrm>
          <a:off x="297322" y="1988840"/>
          <a:ext cx="8595160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790">
                  <a:extLst>
                    <a:ext uri="{9D8B030D-6E8A-4147-A177-3AD203B41FA5}">
                      <a16:colId xmlns:a16="http://schemas.microsoft.com/office/drawing/2014/main" val="32776585"/>
                    </a:ext>
                  </a:extLst>
                </a:gridCol>
                <a:gridCol w="2148790">
                  <a:extLst>
                    <a:ext uri="{9D8B030D-6E8A-4147-A177-3AD203B41FA5}">
                      <a16:colId xmlns:a16="http://schemas.microsoft.com/office/drawing/2014/main" val="3431659531"/>
                    </a:ext>
                  </a:extLst>
                </a:gridCol>
                <a:gridCol w="2148790">
                  <a:extLst>
                    <a:ext uri="{9D8B030D-6E8A-4147-A177-3AD203B41FA5}">
                      <a16:colId xmlns:a16="http://schemas.microsoft.com/office/drawing/2014/main" val="3224488331"/>
                    </a:ext>
                  </a:extLst>
                </a:gridCol>
                <a:gridCol w="2148790">
                  <a:extLst>
                    <a:ext uri="{9D8B030D-6E8A-4147-A177-3AD203B41FA5}">
                      <a16:colId xmlns:a16="http://schemas.microsoft.com/office/drawing/2014/main" val="170100954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Frontend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Service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Persistenz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928412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Registration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Max Scheithauer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Vanessa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Schreuder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Nils Koch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77604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Login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Rabia Akin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Stefan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Lorse</a:t>
                      </a:r>
                      <a:endParaRPr lang="de-D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Hajar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Menssouri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928902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Content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Sarah </a:t>
                      </a:r>
                      <a:r>
                        <a:rPr lang="de-DE" dirty="0" err="1" smtClean="0"/>
                        <a:t>Waleczek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Thomas </a:t>
                      </a:r>
                      <a:r>
                        <a:rPr lang="de-DE" dirty="0" err="1" smtClean="0"/>
                        <a:t>Herent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Cansu</a:t>
                      </a:r>
                      <a:r>
                        <a:rPr lang="de-DE" dirty="0" smtClean="0"/>
                        <a:t> Emine </a:t>
                      </a:r>
                      <a:r>
                        <a:rPr lang="de-DE" dirty="0" err="1" smtClean="0"/>
                        <a:t>Bugdayci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0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 err="1" smtClean="0"/>
              <a:t>Backlog</a:t>
            </a:r>
            <a:r>
              <a:rPr lang="de-DE" altLang="de-DE" dirty="0" smtClean="0"/>
              <a:t> erzeugen</a:t>
            </a: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55577" y="1916832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Epics</a:t>
            </a:r>
            <a:r>
              <a:rPr lang="de-DE" dirty="0" smtClean="0"/>
              <a:t>: Login, Registration, Content</a:t>
            </a:r>
          </a:p>
          <a:p>
            <a:endParaRPr lang="de-DE" dirty="0"/>
          </a:p>
          <a:p>
            <a:r>
              <a:rPr lang="de-DE" dirty="0" smtClean="0"/>
              <a:t>User Stories: Als unangemeldeter Benutzer möchte ich …</a:t>
            </a:r>
          </a:p>
          <a:p>
            <a:endParaRPr lang="de-DE" dirty="0"/>
          </a:p>
          <a:p>
            <a:r>
              <a:rPr lang="de-DE" dirty="0" smtClean="0"/>
              <a:t>Tasks: techn. </a:t>
            </a:r>
            <a:r>
              <a:rPr lang="de-DE" dirty="0" err="1" smtClean="0"/>
              <a:t>ToDos</a:t>
            </a:r>
            <a:r>
              <a:rPr lang="de-DE" dirty="0" smtClean="0"/>
              <a:t> auf Ebene Frontend, Service und Backend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(Persistenz)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 smtClean="0"/>
              <a:t>Datenmodell erstellen</a:t>
            </a:r>
          </a:p>
          <a:p>
            <a:r>
              <a:rPr lang="de-DE" dirty="0" smtClean="0"/>
              <a:t>SQL-Statements programmieren</a:t>
            </a:r>
          </a:p>
          <a:p>
            <a:r>
              <a:rPr lang="de-DE" dirty="0" smtClean="0"/>
              <a:t>CRUD </a:t>
            </a:r>
            <a:r>
              <a:rPr lang="de-DE" dirty="0"/>
              <a:t>I</a:t>
            </a:r>
            <a:r>
              <a:rPr lang="de-DE" dirty="0" smtClean="0"/>
              <a:t>nterface definieren</a:t>
            </a:r>
          </a:p>
          <a:p>
            <a:r>
              <a:rPr lang="de-DE" dirty="0" smtClean="0"/>
              <a:t>CRUD Interface implementieren</a:t>
            </a:r>
          </a:p>
          <a:p>
            <a:r>
              <a:rPr lang="de-DE" dirty="0" smtClean="0"/>
              <a:t>UNIT-Tests programmieren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15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(Service)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 smtClean="0"/>
              <a:t>REST Interface definieren</a:t>
            </a:r>
          </a:p>
          <a:p>
            <a:r>
              <a:rPr lang="de-DE" dirty="0" smtClean="0"/>
              <a:t>REST Interface programmieren</a:t>
            </a:r>
          </a:p>
          <a:p>
            <a:r>
              <a:rPr lang="de-DE" dirty="0" smtClean="0"/>
              <a:t>CRUD </a:t>
            </a:r>
            <a:r>
              <a:rPr lang="de-DE" dirty="0"/>
              <a:t>I</a:t>
            </a:r>
            <a:r>
              <a:rPr lang="de-DE" dirty="0" smtClean="0"/>
              <a:t>nterface integrieren</a:t>
            </a:r>
          </a:p>
          <a:p>
            <a:r>
              <a:rPr lang="de-DE" dirty="0" smtClean="0"/>
              <a:t>UNIT-Tests programmieren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4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(Frontend)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 smtClean="0"/>
              <a:t>GUI Interface definieren</a:t>
            </a:r>
          </a:p>
          <a:p>
            <a:r>
              <a:rPr lang="de-DE" dirty="0" smtClean="0"/>
              <a:t>GUI Interface programmieren</a:t>
            </a:r>
          </a:p>
          <a:p>
            <a:r>
              <a:rPr lang="de-DE" dirty="0" smtClean="0"/>
              <a:t>REST </a:t>
            </a:r>
            <a:r>
              <a:rPr lang="de-DE" dirty="0"/>
              <a:t>I</a:t>
            </a:r>
            <a:r>
              <a:rPr lang="de-DE" dirty="0" smtClean="0"/>
              <a:t>nterface integrieren</a:t>
            </a:r>
          </a:p>
          <a:p>
            <a:r>
              <a:rPr lang="de-DE" dirty="0" smtClean="0"/>
              <a:t>UNIT-Tests programmieren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 bwMode="auto">
          <a:xfrm>
            <a:off x="3846221" y="1268760"/>
            <a:ext cx="432048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GUI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3846221" y="2708920"/>
            <a:ext cx="432048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Service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7" name="Flussdiagramm: Magnetplattenspeicher 6"/>
          <p:cNvSpPr/>
          <p:nvPr/>
        </p:nvSpPr>
        <p:spPr bwMode="auto">
          <a:xfrm>
            <a:off x="3846221" y="5589240"/>
            <a:ext cx="4320480" cy="7200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DB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851920" y="4149080"/>
            <a:ext cx="432048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Persistenz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cxnSp>
        <p:nvCxnSpPr>
          <p:cNvPr id="10" name="Gerade Verbindung mit Pfeil 9"/>
          <p:cNvCxnSpPr>
            <a:stCxn id="5" idx="2"/>
            <a:endCxn id="6" idx="0"/>
          </p:cNvCxnSpPr>
          <p:nvPr/>
        </p:nvCxnSpPr>
        <p:spPr bwMode="auto">
          <a:xfrm>
            <a:off x="6006461" y="1988840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>
            <a:stCxn id="6" idx="2"/>
            <a:endCxn id="8" idx="0"/>
          </p:cNvCxnSpPr>
          <p:nvPr/>
        </p:nvCxnSpPr>
        <p:spPr bwMode="auto">
          <a:xfrm>
            <a:off x="6006461" y="3429000"/>
            <a:ext cx="5699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>
            <a:stCxn id="8" idx="2"/>
            <a:endCxn id="7" idx="1"/>
          </p:cNvCxnSpPr>
          <p:nvPr/>
        </p:nvCxnSpPr>
        <p:spPr bwMode="auto">
          <a:xfrm flipH="1">
            <a:off x="6006461" y="4869160"/>
            <a:ext cx="5699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>
            <a:off x="5503759" y="213285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60635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SQL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301385" y="1724615"/>
            <a:ext cx="2830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POST /Registration</a:t>
            </a:r>
          </a:p>
          <a:p>
            <a:r>
              <a:rPr lang="de-DE" dirty="0" smtClean="0"/>
              <a:t>GET /Login</a:t>
            </a:r>
          </a:p>
          <a:p>
            <a:r>
              <a:rPr lang="de-DE" dirty="0" smtClean="0"/>
              <a:t>GET /Content 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270753" y="3188875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 smtClean="0"/>
          </a:p>
          <a:p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 smtClean="0"/>
          </a:p>
          <a:p>
            <a:r>
              <a:rPr lang="de-DE" dirty="0" err="1"/>
              <a:t>r</a:t>
            </a:r>
            <a:r>
              <a:rPr lang="de-DE" dirty="0" err="1" smtClean="0"/>
              <a:t>ead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29634" y="4629035"/>
            <a:ext cx="2016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 smtClean="0"/>
          </a:p>
          <a:p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endParaRPr lang="de-DE" dirty="0" smtClean="0"/>
          </a:p>
          <a:p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endParaRPr lang="de-DE" dirty="0"/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31840" y="3789040"/>
            <a:ext cx="576064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6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9" y="-27384"/>
            <a:ext cx="9155430" cy="5941467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/>
        </p:nvSpPr>
        <p:spPr>
          <a:xfrm>
            <a:off x="81762" y="4581128"/>
            <a:ext cx="9074967" cy="1012618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400" b="1" dirty="0" err="1" smtClean="0"/>
              <a:t>axxessio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200" dirty="0" err="1" smtClean="0"/>
              <a:t>Consider</a:t>
            </a:r>
            <a:r>
              <a:rPr lang="de-DE" sz="2200" dirty="0" smtClean="0"/>
              <a:t> IT </a:t>
            </a:r>
            <a:r>
              <a:rPr lang="de-DE" sz="2200" dirty="0" err="1" smtClean="0"/>
              <a:t>done</a:t>
            </a:r>
            <a:r>
              <a:rPr lang="de-DE" sz="2200" dirty="0" smtClean="0"/>
              <a:t>!</a:t>
            </a:r>
            <a:endParaRPr lang="de-DE" sz="2200" dirty="0"/>
          </a:p>
        </p:txBody>
      </p:sp>
      <p:sp>
        <p:nvSpPr>
          <p:cNvPr id="6" name="Foliennummernplatzhalter 2"/>
          <p:cNvSpPr>
            <a:spLocks noGrp="1"/>
          </p:cNvSpPr>
          <p:nvPr/>
        </p:nvSpPr>
        <p:spPr>
          <a:xfrm>
            <a:off x="4129376" y="5801371"/>
            <a:ext cx="882650" cy="225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1E20D-5814-1B4F-AA3F-17C39DD0C7B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1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 smtClean="0"/>
              <a:t>Backup</a:t>
            </a:r>
            <a:endParaRPr lang="de-DE" sz="8000" kern="0" dirty="0" smtClean="0"/>
          </a:p>
        </p:txBody>
      </p:sp>
    </p:spTree>
    <p:extLst>
      <p:ext uri="{BB962C8B-B14F-4D97-AF65-F5344CB8AC3E}">
        <p14:creationId xmlns:p14="http://schemas.microsoft.com/office/powerpoint/2010/main" val="11660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X_2016_Template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JAX_2016_Template</Template>
  <TotalTime>0</TotalTime>
  <Words>154</Words>
  <Application>Microsoft Office PowerPoint</Application>
  <PresentationFormat>Bildschirmpräsentation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JAX_2016_Template</vt:lpstr>
      <vt:lpstr>Oliver Wronka | axxessio GmbH - Bonn</vt:lpstr>
      <vt:lpstr>Zuordnung</vt:lpstr>
      <vt:lpstr>Backlog erzeugen</vt:lpstr>
      <vt:lpstr>Tasks (Persistenz)</vt:lpstr>
      <vt:lpstr>Tasks (Service)</vt:lpstr>
      <vt:lpstr>Tasks (Frontend)</vt:lpstr>
      <vt:lpstr>Architektur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creator>Oliver Wronka</dc:creator>
  <cp:lastModifiedBy>Oliver Wronka</cp:lastModifiedBy>
  <cp:revision>64</cp:revision>
  <dcterms:created xsi:type="dcterms:W3CDTF">2016-03-01T09:53:34Z</dcterms:created>
  <dcterms:modified xsi:type="dcterms:W3CDTF">2019-10-18T15:09:21Z</dcterms:modified>
</cp:coreProperties>
</file>