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sldIdLst>
    <p:sldId id="259" r:id="rId2"/>
    <p:sldId id="306" r:id="rId3"/>
    <p:sldId id="312" r:id="rId4"/>
    <p:sldId id="307" r:id="rId5"/>
    <p:sldId id="313" r:id="rId6"/>
    <p:sldId id="308" r:id="rId7"/>
    <p:sldId id="309" r:id="rId8"/>
    <p:sldId id="310" r:id="rId9"/>
    <p:sldId id="311" r:id="rId10"/>
    <p:sldId id="30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61" autoAdjust="0"/>
  </p:normalViewPr>
  <p:slideViewPr>
    <p:cSldViewPr showGuides="1"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bia Akin" userId="1bb9b9168c3e8c21" providerId="LiveId" clId="{2E2B11DC-5B67-466D-8962-C748ACC3C422}"/>
    <pc:docChg chg="undo custSel addSld delSld modSld">
      <pc:chgData name="Rabia Akin" userId="1bb9b9168c3e8c21" providerId="LiveId" clId="{2E2B11DC-5B67-466D-8962-C748ACC3C422}" dt="2019-06-19T13:36:27.407" v="587" actId="255"/>
      <pc:docMkLst>
        <pc:docMk/>
      </pc:docMkLst>
      <pc:sldChg chg="addSp delSp modSp">
        <pc:chgData name="Rabia Akin" userId="1bb9b9168c3e8c21" providerId="LiveId" clId="{2E2B11DC-5B67-466D-8962-C748ACC3C422}" dt="2019-06-19T13:36:27.407" v="587" actId="255"/>
        <pc:sldMkLst>
          <pc:docMk/>
          <pc:sldMk cId="2807224848" sldId="306"/>
        </pc:sldMkLst>
        <pc:spChg chg="mod">
          <ac:chgData name="Rabia Akin" userId="1bb9b9168c3e8c21" providerId="LiveId" clId="{2E2B11DC-5B67-466D-8962-C748ACC3C422}" dt="2019-06-19T13:23:23.306" v="583" actId="20577"/>
          <ac:spMkLst>
            <pc:docMk/>
            <pc:sldMk cId="2807224848" sldId="306"/>
            <ac:spMk id="2" creationId="{00000000-0000-0000-0000-000000000000}"/>
          </ac:spMkLst>
        </pc:spChg>
        <pc:spChg chg="add del mod">
          <ac:chgData name="Rabia Akin" userId="1bb9b9168c3e8c21" providerId="LiveId" clId="{2E2B11DC-5B67-466D-8962-C748ACC3C422}" dt="2019-06-19T13:22:36.469" v="538" actId="478"/>
          <ac:spMkLst>
            <pc:docMk/>
            <pc:sldMk cId="2807224848" sldId="306"/>
            <ac:spMk id="11" creationId="{0548DC54-7CC4-41C6-AB2F-604EA07AFF36}"/>
          </ac:spMkLst>
        </pc:spChg>
        <pc:spChg chg="mod">
          <ac:chgData name="Rabia Akin" userId="1bb9b9168c3e8c21" providerId="LiveId" clId="{2E2B11DC-5B67-466D-8962-C748ACC3C422}" dt="2019-06-19T13:36:27.407" v="587" actId="255"/>
          <ac:spMkLst>
            <pc:docMk/>
            <pc:sldMk cId="2807224848" sldId="306"/>
            <ac:spMk id="12313" creationId="{00000000-0000-0000-0000-000000000000}"/>
          </ac:spMkLst>
        </pc:spChg>
      </pc:sldChg>
      <pc:sldChg chg="modSp">
        <pc:chgData name="Rabia Akin" userId="1bb9b9168c3e8c21" providerId="LiveId" clId="{2E2B11DC-5B67-466D-8962-C748ACC3C422}" dt="2019-06-19T12:27:26.652" v="9" actId="5793"/>
        <pc:sldMkLst>
          <pc:docMk/>
          <pc:sldMk cId="1427718574" sldId="308"/>
        </pc:sldMkLst>
        <pc:spChg chg="mod">
          <ac:chgData name="Rabia Akin" userId="1bb9b9168c3e8c21" providerId="LiveId" clId="{2E2B11DC-5B67-466D-8962-C748ACC3C422}" dt="2019-06-19T12:27:26.652" v="9" actId="5793"/>
          <ac:spMkLst>
            <pc:docMk/>
            <pc:sldMk cId="1427718574" sldId="308"/>
            <ac:spMk id="2" creationId="{00000000-0000-0000-0000-000000000000}"/>
          </ac:spMkLst>
        </pc:spChg>
      </pc:sldChg>
      <pc:sldChg chg="modSp">
        <pc:chgData name="Rabia Akin" userId="1bb9b9168c3e8c21" providerId="LiveId" clId="{2E2B11DC-5B67-466D-8962-C748ACC3C422}" dt="2019-06-19T12:27:11.387" v="1" actId="5793"/>
        <pc:sldMkLst>
          <pc:docMk/>
          <pc:sldMk cId="1306897195" sldId="310"/>
        </pc:sldMkLst>
        <pc:spChg chg="mod">
          <ac:chgData name="Rabia Akin" userId="1bb9b9168c3e8c21" providerId="LiveId" clId="{2E2B11DC-5B67-466D-8962-C748ACC3C422}" dt="2019-06-19T12:27:11.387" v="1" actId="5793"/>
          <ac:spMkLst>
            <pc:docMk/>
            <pc:sldMk cId="1306897195" sldId="310"/>
            <ac:spMk id="2" creationId="{00000000-0000-0000-0000-000000000000}"/>
          </ac:spMkLst>
        </pc:spChg>
      </pc:sldChg>
      <pc:sldChg chg="modSp">
        <pc:chgData name="Rabia Akin" userId="1bb9b9168c3e8c21" providerId="LiveId" clId="{2E2B11DC-5B67-466D-8962-C748ACC3C422}" dt="2019-06-19T12:34:15.317" v="316" actId="20577"/>
        <pc:sldMkLst>
          <pc:docMk/>
          <pc:sldMk cId="3677299386" sldId="311"/>
        </pc:sldMkLst>
        <pc:spChg chg="mod">
          <ac:chgData name="Rabia Akin" userId="1bb9b9168c3e8c21" providerId="LiveId" clId="{2E2B11DC-5B67-466D-8962-C748ACC3C422}" dt="2019-06-19T12:34:15.317" v="316" actId="20577"/>
          <ac:spMkLst>
            <pc:docMk/>
            <pc:sldMk cId="3677299386" sldId="311"/>
            <ac:spMk id="5" creationId="{1CB03918-E0A8-4104-A859-101250F4F92F}"/>
          </ac:spMkLst>
        </pc:spChg>
      </pc:sldChg>
      <pc:sldChg chg="modSp">
        <pc:chgData name="Rabia Akin" userId="1bb9b9168c3e8c21" providerId="LiveId" clId="{2E2B11DC-5B67-466D-8962-C748ACC3C422}" dt="2019-06-19T13:16:24.121" v="415" actId="20577"/>
        <pc:sldMkLst>
          <pc:docMk/>
          <pc:sldMk cId="2069717262" sldId="312"/>
        </pc:sldMkLst>
        <pc:spChg chg="mod">
          <ac:chgData name="Rabia Akin" userId="1bb9b9168c3e8c21" providerId="LiveId" clId="{2E2B11DC-5B67-466D-8962-C748ACC3C422}" dt="2019-06-19T13:16:24.121" v="415" actId="20577"/>
          <ac:spMkLst>
            <pc:docMk/>
            <pc:sldMk cId="2069717262" sldId="312"/>
            <ac:spMk id="2" creationId="{00000000-0000-0000-0000-000000000000}"/>
          </ac:spMkLst>
        </pc:spChg>
      </pc:sldChg>
      <pc:sldChg chg="modSp add del">
        <pc:chgData name="Rabia Akin" userId="1bb9b9168c3e8c21" providerId="LiveId" clId="{2E2B11DC-5B67-466D-8962-C748ACC3C422}" dt="2019-06-19T13:35:51.282" v="585" actId="2696"/>
        <pc:sldMkLst>
          <pc:docMk/>
          <pc:sldMk cId="289264614" sldId="314"/>
        </pc:sldMkLst>
        <pc:spChg chg="mod">
          <ac:chgData name="Rabia Akin" userId="1bb9b9168c3e8c21" providerId="LiveId" clId="{2E2B11DC-5B67-466D-8962-C748ACC3C422}" dt="2019-06-19T13:19:39.005" v="454" actId="5793"/>
          <ac:spMkLst>
            <pc:docMk/>
            <pc:sldMk cId="289264614" sldId="314"/>
            <ac:spMk id="2" creationId="{00000000-0000-0000-0000-000000000000}"/>
          </ac:spMkLst>
        </pc:spChg>
        <pc:spChg chg="mod">
          <ac:chgData name="Rabia Akin" userId="1bb9b9168c3e8c21" providerId="LiveId" clId="{2E2B11DC-5B67-466D-8962-C748ACC3C422}" dt="2019-06-19T13:19:10.461" v="450" actId="27636"/>
          <ac:spMkLst>
            <pc:docMk/>
            <pc:sldMk cId="289264614" sldId="314"/>
            <ac:spMk id="123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0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4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6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9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9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7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3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0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1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467406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8902" y="761999"/>
            <a:ext cx="6592726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791966" y="1298448"/>
            <a:ext cx="5390647" cy="2951819"/>
          </a:xfrm>
        </p:spPr>
        <p:txBody>
          <a:bodyPr anchor="b">
            <a:normAutofit/>
          </a:bodyPr>
          <a:lstStyle/>
          <a:p>
            <a:r>
              <a:rPr lang="de-DE" altLang="de-DE" sz="4600"/>
              <a:t>Abschlusspräsentation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0666" y="4684418"/>
            <a:ext cx="660096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791966" y="5006151"/>
            <a:ext cx="5390647" cy="768116"/>
          </a:xfrm>
        </p:spPr>
        <p:txBody>
          <a:bodyPr anchor="t">
            <a:normAutofit/>
          </a:bodyPr>
          <a:lstStyle/>
          <a:p>
            <a:r>
              <a:rPr lang="de-DE" altLang="de-DE" sz="2100" dirty="0">
                <a:solidFill>
                  <a:schemeClr val="accent1"/>
                </a:solidFill>
              </a:rPr>
              <a:t>Login - Microservices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de-DE" sz="4000" dirty="0"/>
              <a:t>Was haben wir als Team verstanden, was wir machen sollen?</a:t>
            </a:r>
            <a:r>
              <a:rPr lang="de-DE" sz="3600" b="1" dirty="0"/>
              <a:t/>
            </a:r>
            <a:br>
              <a:rPr lang="de-DE" sz="3600" b="1" dirty="0"/>
            </a:br>
            <a:endParaRPr lang="en-US" altLang="de-DE" sz="36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1200564" y="2535446"/>
            <a:ext cx="6737617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/>
              <a:t>Login </a:t>
            </a:r>
            <a:r>
              <a:rPr lang="en-US" dirty="0" err="1" smtClean="0"/>
              <a:t>Mikroservice</a:t>
            </a:r>
            <a:r>
              <a:rPr lang="en-US" dirty="0" smtClean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implementieren</a:t>
            </a:r>
            <a:endParaRPr lang="en-US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err="1"/>
              <a:t>Aufgabenverteilung</a:t>
            </a:r>
            <a:r>
              <a:rPr lang="en-US" dirty="0"/>
              <a:t>: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err="1"/>
              <a:t>Datenbanken</a:t>
            </a:r>
            <a:r>
              <a:rPr lang="en-US" dirty="0"/>
              <a:t> / </a:t>
            </a:r>
            <a:r>
              <a:rPr lang="en-US" dirty="0" err="1"/>
              <a:t>Persistenz</a:t>
            </a:r>
            <a:r>
              <a:rPr lang="en-US" dirty="0"/>
              <a:t> (Hajar)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/>
              <a:t>Service (Stefan)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/>
              <a:t>GUI / Frontend (Rabia)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de-DE" sz="3600" dirty="0" err="1"/>
              <a:t>Vorgehen</a:t>
            </a:r>
            <a:endParaRPr lang="en-US" altLang="de-DE" sz="36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1200564" y="2535446"/>
            <a:ext cx="6737617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17220" lvl="1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/>
              <a:t>Installation der Tools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/>
              <a:t>Recherche</a:t>
            </a:r>
          </a:p>
          <a:p>
            <a:pPr marL="80010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/>
              <a:t>Internet und Spring </a:t>
            </a:r>
            <a:r>
              <a:rPr lang="en-US" dirty="0" err="1"/>
              <a:t>Anleitung</a:t>
            </a:r>
            <a:endParaRPr lang="en-US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/>
              <a:t>User Stories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err="1"/>
              <a:t>Implementierung</a:t>
            </a:r>
            <a:r>
              <a:rPr lang="en-US" dirty="0"/>
              <a:t> und </a:t>
            </a:r>
            <a:r>
              <a:rPr lang="en-US" dirty="0" err="1"/>
              <a:t>Umsetzung</a:t>
            </a:r>
            <a:r>
              <a:rPr lang="en-US" dirty="0"/>
              <a:t> 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  <a:p>
            <a:pPr marL="16002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de-DE" altLang="de-DE" sz="3600" dirty="0" smtClean="0">
                <a:solidFill>
                  <a:schemeClr val="tx1"/>
                </a:solidFill>
              </a:rPr>
              <a:t>Datenmodell</a:t>
            </a:r>
            <a:endParaRPr lang="de-DE" altLang="de-DE" sz="3600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C105A97-6C55-43F9-8637-5904F4F83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8741" r="40550" b="33200"/>
          <a:stretch/>
        </p:blipFill>
        <p:spPr>
          <a:xfrm>
            <a:off x="2699792" y="1772816"/>
            <a:ext cx="611263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de-DE" altLang="de-DE" sz="36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1635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Datenbank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       Erstellung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Oberfläche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Code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0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de-DE" altLang="de-DE" sz="3600" dirty="0">
                <a:solidFill>
                  <a:schemeClr val="tx1"/>
                </a:solidFill>
              </a:rPr>
              <a:t>    Was hat uns gefallen?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915816" y="1772816"/>
            <a:ext cx="4968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Gruppenarbeit  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Zusammenarbeit mit </a:t>
            </a:r>
            <a:r>
              <a:rPr lang="de-DE" dirty="0" smtClean="0"/>
              <a:t>Oliver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angenehme Atmosphäre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neue Technologie kennengelernt 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Theorie und Praxis orientiertes Projekt</a:t>
            </a:r>
          </a:p>
        </p:txBody>
      </p:sp>
    </p:spTree>
    <p:extLst>
      <p:ext uri="{BB962C8B-B14F-4D97-AF65-F5344CB8AC3E}">
        <p14:creationId xmlns:p14="http://schemas.microsoft.com/office/powerpoint/2010/main" val="14277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pPr algn="ctr"/>
            <a:r>
              <a:rPr lang="de-DE" altLang="de-DE" b="1" dirty="0">
                <a:solidFill>
                  <a:schemeClr val="tx1"/>
                </a:solidFill>
              </a:rPr>
              <a:t>                   </a:t>
            </a:r>
            <a:r>
              <a:rPr lang="de-DE" altLang="de-DE" sz="3600" dirty="0">
                <a:solidFill>
                  <a:schemeClr val="tx1"/>
                </a:solidFill>
              </a:rPr>
              <a:t>Was hat uns nicht gefallen?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915816" y="1700808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Tool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dirty="0"/>
              <a:t>Pull und Push Probleme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0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de-DE" altLang="de-DE" sz="3600" dirty="0">
                <a:solidFill>
                  <a:schemeClr val="tx1"/>
                </a:solidFill>
              </a:rPr>
              <a:t>               Was kann man verbessern?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43808" y="1628800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WhatsApp Gruppe für eine bessere </a:t>
            </a:r>
            <a:r>
              <a:rPr lang="de-DE" dirty="0" smtClean="0"/>
              <a:t>Kommunikation</a:t>
            </a:r>
          </a:p>
          <a:p>
            <a:r>
              <a:rPr lang="de-DE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Exkurs für </a:t>
            </a:r>
            <a:r>
              <a:rPr lang="de-DE" dirty="0" err="1" smtClean="0"/>
              <a:t>Git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068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de-DE" altLang="de-DE" sz="3600" dirty="0">
                <a:solidFill>
                  <a:schemeClr val="tx1"/>
                </a:solidFill>
              </a:rPr>
              <a:t>Zusammenfassung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B03918-E0A8-4104-A859-101250F4F92F}"/>
              </a:ext>
            </a:extLst>
          </p:cNvPr>
          <p:cNvSpPr txBox="1"/>
          <p:nvPr/>
        </p:nvSpPr>
        <p:spPr>
          <a:xfrm>
            <a:off x="2843808" y="1628800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Projektablauf gelernt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dirty="0"/>
              <a:t>(Daily </a:t>
            </a:r>
            <a:r>
              <a:rPr lang="de-DE" dirty="0" err="1"/>
              <a:t>Scrum</a:t>
            </a:r>
            <a:r>
              <a:rPr lang="de-DE" dirty="0"/>
              <a:t>, Backlog erzeugen,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Praxisorientiertes lernen (u.a</a:t>
            </a:r>
            <a:r>
              <a:rPr lang="de-DE" smtClean="0"/>
              <a:t>. Fehlerbehebung)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72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Bildschirmpräsentation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Corbel</vt:lpstr>
      <vt:lpstr>Wingdings</vt:lpstr>
      <vt:lpstr>Wingdings 2</vt:lpstr>
      <vt:lpstr>Rahmen</vt:lpstr>
      <vt:lpstr>Abschlusspräsentation</vt:lpstr>
      <vt:lpstr>Was haben wir als Team verstanden, was wir machen sollen? </vt:lpstr>
      <vt:lpstr>Vorgehen</vt:lpstr>
      <vt:lpstr>Datenmodell</vt:lpstr>
      <vt:lpstr>Demo</vt:lpstr>
      <vt:lpstr>    Was hat uns gefallen?</vt:lpstr>
      <vt:lpstr>                   Was hat uns nicht gefallen?</vt:lpstr>
      <vt:lpstr>               Was kann man verbessern?</vt:lpstr>
      <vt:lpstr>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</dc:title>
  <dc:creator>Rabia Akin</dc:creator>
  <cp:lastModifiedBy>Stefan Lorse</cp:lastModifiedBy>
  <cp:revision>19</cp:revision>
  <dcterms:created xsi:type="dcterms:W3CDTF">2019-06-14T13:31:38Z</dcterms:created>
  <dcterms:modified xsi:type="dcterms:W3CDTF">2019-06-21T13:15:07Z</dcterms:modified>
</cp:coreProperties>
</file>