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9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05" r:id="rId1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61" autoAdjust="0"/>
  </p:normalViewPr>
  <p:slideViewPr>
    <p:cSldViewPr showGuides="1">
      <p:cViewPr varScale="1">
        <p:scale>
          <a:sx n="98" d="100"/>
          <a:sy n="98" d="100"/>
        </p:scale>
        <p:origin x="918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22368-57D3-469C-B168-9D4B2EAB3081}" type="datetimeFigureOut">
              <a:rPr lang="de-DE" smtClean="0"/>
              <a:t>21.06.2019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2AC9-7BCF-4CDB-B5AE-E03AFE6BF8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Vanessa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53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8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9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Vanessa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7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5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2AC9-7BCF-4CDB-B5AE-E03AFE6BF86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92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>
                <a:solidFill>
                  <a:schemeClr val="tx1"/>
                </a:solidFill>
              </a:rPr>
              <a:t>Abschlusspräsentation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z="4400" dirty="0">
                <a:solidFill>
                  <a:schemeClr val="tx1"/>
                </a:solidFill>
              </a:rPr>
              <a:t>Registration Microservices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/>
              <a:t>Aufgabenstellung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5836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r>
              <a:rPr lang="de-DE" dirty="0"/>
              <a:t>Microservice Registration implementieren</a:t>
            </a:r>
          </a:p>
          <a:p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Datenbank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Vorgehen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67592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r>
              <a:rPr lang="de-DE" dirty="0"/>
              <a:t>Wie habt ihr euch informiert?</a:t>
            </a:r>
          </a:p>
          <a:p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spring.io/</a:t>
            </a:r>
            <a:r>
              <a:rPr lang="de-DE" dirty="0" err="1"/>
              <a:t>guides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Inhalte aus anderen Vorlesungen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Onlinequellen</a:t>
            </a:r>
          </a:p>
          <a:p>
            <a:pPr lvl="1"/>
            <a:endParaRPr lang="de-DE" dirty="0"/>
          </a:p>
          <a:p>
            <a:r>
              <a:rPr lang="de-DE" dirty="0"/>
              <a:t>Wie habt ihr die Aufgaben unter euch aufgeteilt?</a:t>
            </a:r>
          </a:p>
          <a:p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UI: Max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Services: Vanessa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Datenbank: Nils</a:t>
            </a:r>
          </a:p>
        </p:txBody>
      </p:sp>
    </p:spTree>
    <p:extLst>
      <p:ext uri="{BB962C8B-B14F-4D97-AF65-F5344CB8AC3E}">
        <p14:creationId xmlns:p14="http://schemas.microsoft.com/office/powerpoint/2010/main" val="280722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Ergebnis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83568" y="1490008"/>
            <a:ext cx="23775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Oberfläche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Datenmodell</a:t>
            </a:r>
          </a:p>
        </p:txBody>
      </p:sp>
    </p:spTree>
    <p:extLst>
      <p:ext uri="{BB962C8B-B14F-4D97-AF65-F5344CB8AC3E}">
        <p14:creationId xmlns:p14="http://schemas.microsoft.com/office/powerpoint/2010/main" val="345181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Was hat uns gefallen?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50321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Agile Arbeitsweise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Aufteilung der Aufgaben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Gute Arbeitsatmosphäre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Fragen wurden stets beantwortet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Klare Arbeitsanweisung</a:t>
            </a:r>
          </a:p>
        </p:txBody>
      </p:sp>
    </p:spTree>
    <p:extLst>
      <p:ext uri="{BB962C8B-B14F-4D97-AF65-F5344CB8AC3E}">
        <p14:creationId xmlns:p14="http://schemas.microsoft.com/office/powerpoint/2010/main" val="14277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Was hat uns nicht gefallen?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29931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Probleme mit </a:t>
            </a:r>
            <a:r>
              <a:rPr lang="de-DE" dirty="0" err="1"/>
              <a:t>Git</a:t>
            </a:r>
            <a:r>
              <a:rPr lang="de-DE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Maven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05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Was kann man verbessern?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83054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Gruppeneinteilung online ermöglichen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Plätze für alle Studierende anbieten (Nachrückverfahren)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Projekt an einem anderen Wochentag 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8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altLang="de-DE" dirty="0"/>
              <a:t>Zusammenfassung?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51520" y="1268760"/>
            <a:ext cx="51844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Hat trotz Probleme Spaß gemacht</a:t>
            </a:r>
          </a:p>
          <a:p>
            <a:r>
              <a:rPr lang="de-DE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Einblick in neue Themen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Arbeitsatmosphäre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72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92896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6000" dirty="0"/>
              <a:t>Vielen Dank für eure Aufmerksamkeit! </a:t>
            </a:r>
            <a:r>
              <a:rPr lang="de-DE" sz="6000" dirty="0">
                <a:sym typeface="Wingdings" panose="05000000000000000000" pitchFamily="2" charset="2"/>
              </a:rPr>
              <a:t></a:t>
            </a:r>
            <a:endParaRPr lang="de-DE" sz="6000" kern="0" dirty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128</Words>
  <Application>Microsoft Office PowerPoint</Application>
  <PresentationFormat>Bildschirmpräsentation (4:3)</PresentationFormat>
  <Paragraphs>78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JAX_2016_Template</vt:lpstr>
      <vt:lpstr>Abschlusspräsentation</vt:lpstr>
      <vt:lpstr>Aufgabenstellung</vt:lpstr>
      <vt:lpstr>Vorgehen</vt:lpstr>
      <vt:lpstr>Ergebnis</vt:lpstr>
      <vt:lpstr>Was hat uns gefallen?</vt:lpstr>
      <vt:lpstr>Was hat uns nicht gefallen?</vt:lpstr>
      <vt:lpstr>Was kann man verbessern?</vt:lpstr>
      <vt:lpstr>Zusammenfassung?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Nils K.</cp:lastModifiedBy>
  <cp:revision>63</cp:revision>
  <dcterms:created xsi:type="dcterms:W3CDTF">2016-03-01T09:53:34Z</dcterms:created>
  <dcterms:modified xsi:type="dcterms:W3CDTF">2019-06-21T13:05:20Z</dcterms:modified>
</cp:coreProperties>
</file>