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11" r:id="rId3"/>
    <p:sldId id="260" r:id="rId4"/>
    <p:sldId id="307" r:id="rId5"/>
    <p:sldId id="308" r:id="rId6"/>
    <p:sldId id="309" r:id="rId7"/>
    <p:sldId id="310" r:id="rId8"/>
    <p:sldId id="306" r:id="rId9"/>
    <p:sldId id="305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solidFill>
                  <a:schemeClr val="tx1"/>
                </a:solidFill>
              </a:rPr>
              <a:t>Oliver </a:t>
            </a:r>
            <a:r>
              <a:rPr lang="de-DE" altLang="de-DE" dirty="0" err="1">
                <a:solidFill>
                  <a:schemeClr val="tx1"/>
                </a:solidFill>
              </a:rPr>
              <a:t>Wronka</a:t>
            </a:r>
            <a:r>
              <a:rPr lang="de-DE" altLang="de-DE" dirty="0">
                <a:solidFill>
                  <a:schemeClr val="tx1"/>
                </a:solidFill>
              </a:rPr>
              <a:t> | </a:t>
            </a:r>
            <a:r>
              <a:rPr lang="de-DE" altLang="de-DE" dirty="0" err="1">
                <a:solidFill>
                  <a:schemeClr val="tx1"/>
                </a:solidFill>
              </a:rPr>
              <a:t>axxessio</a:t>
            </a:r>
            <a:r>
              <a:rPr lang="de-DE" altLang="de-DE" dirty="0">
                <a:solidFill>
                  <a:schemeClr val="tx1"/>
                </a:solidFill>
              </a:rPr>
              <a:t> GmbH - Bonn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>
                <a:solidFill>
                  <a:schemeClr val="tx1"/>
                </a:solidFill>
              </a:rPr>
              <a:t>Resilient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Tag 2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Zuordnung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97322" y="1146692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Buildmanager</a:t>
            </a:r>
            <a:r>
              <a:rPr lang="de-DE" dirty="0"/>
              <a:t>: </a:t>
            </a:r>
          </a:p>
          <a:p>
            <a:r>
              <a:rPr lang="de-DE" dirty="0" err="1"/>
              <a:t>Scrum</a:t>
            </a:r>
            <a:r>
              <a:rPr lang="de-DE" dirty="0"/>
              <a:t> Master: 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70496"/>
              </p:ext>
            </p:extLst>
          </p:nvPr>
        </p:nvGraphicFramePr>
        <p:xfrm>
          <a:off x="297322" y="1988840"/>
          <a:ext cx="85951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790">
                  <a:extLst>
                    <a:ext uri="{9D8B030D-6E8A-4147-A177-3AD203B41FA5}">
                      <a16:colId xmlns:a16="http://schemas.microsoft.com/office/drawing/2014/main" val="32776585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4316595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2244883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170100954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Persistenz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41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76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289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err="1"/>
              <a:t>Backlog</a:t>
            </a:r>
            <a:r>
              <a:rPr lang="de-DE" altLang="de-DE" dirty="0"/>
              <a:t> erzeugen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55577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Epics</a:t>
            </a:r>
            <a:r>
              <a:rPr lang="de-DE" dirty="0"/>
              <a:t>: Login, Registration, Content</a:t>
            </a:r>
          </a:p>
          <a:p>
            <a:endParaRPr lang="de-DE" dirty="0"/>
          </a:p>
          <a:p>
            <a:r>
              <a:rPr lang="de-DE" dirty="0"/>
              <a:t>User Stories: Als unangemeldeter Benutzer möchte ich …</a:t>
            </a:r>
          </a:p>
          <a:p>
            <a:endParaRPr lang="de-DE" dirty="0"/>
          </a:p>
          <a:p>
            <a:r>
              <a:rPr lang="de-DE" dirty="0"/>
              <a:t>Tasks: techn. </a:t>
            </a:r>
            <a:r>
              <a:rPr lang="de-DE" dirty="0" err="1"/>
              <a:t>ToDos</a:t>
            </a:r>
            <a:r>
              <a:rPr lang="de-DE" dirty="0"/>
              <a:t> auf Ebene Frontend, Service und 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(Persistenz)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/>
              <a:t>Datenmodell erstellen</a:t>
            </a:r>
          </a:p>
          <a:p>
            <a:r>
              <a:rPr lang="de-DE" dirty="0"/>
              <a:t>SQL-Statements programmieren</a:t>
            </a:r>
          </a:p>
          <a:p>
            <a:r>
              <a:rPr lang="de-DE" dirty="0"/>
              <a:t>CRUD Interface definieren</a:t>
            </a:r>
          </a:p>
          <a:p>
            <a:r>
              <a:rPr lang="de-DE" dirty="0"/>
              <a:t>CRUD Interface implementieren</a:t>
            </a:r>
          </a:p>
          <a:p>
            <a:r>
              <a:rPr lang="de-DE" dirty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5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(Service)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/>
              <a:t>REST Interface definieren</a:t>
            </a:r>
          </a:p>
          <a:p>
            <a:r>
              <a:rPr lang="de-DE" dirty="0"/>
              <a:t>REST Interface programmieren</a:t>
            </a:r>
          </a:p>
          <a:p>
            <a:r>
              <a:rPr lang="de-DE" dirty="0"/>
              <a:t>CRUD Interface integrieren</a:t>
            </a:r>
          </a:p>
          <a:p>
            <a:r>
              <a:rPr lang="de-DE" dirty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45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/>
              <a:t>GUI Interface definieren</a:t>
            </a:r>
          </a:p>
          <a:p>
            <a:r>
              <a:rPr lang="de-DE" dirty="0"/>
              <a:t>GUI Interface programmieren</a:t>
            </a:r>
          </a:p>
          <a:p>
            <a:r>
              <a:rPr lang="de-DE" dirty="0"/>
              <a:t>REST Interface integrieren</a:t>
            </a:r>
          </a:p>
          <a:p>
            <a:r>
              <a:rPr lang="de-DE" dirty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846221" y="126876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GUI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3846221" y="270892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Service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7" name="Flussdiagramm: Magnetplattenspeicher 6"/>
          <p:cNvSpPr/>
          <p:nvPr/>
        </p:nvSpPr>
        <p:spPr bwMode="auto">
          <a:xfrm>
            <a:off x="3846221" y="5589240"/>
            <a:ext cx="4320480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DB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851920" y="414908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Persistenz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 bwMode="auto">
          <a:xfrm>
            <a:off x="6006461" y="1988840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>
            <a:stCxn id="6" idx="2"/>
            <a:endCxn id="8" idx="0"/>
          </p:cNvCxnSpPr>
          <p:nvPr/>
        </p:nvCxnSpPr>
        <p:spPr bwMode="auto">
          <a:xfrm>
            <a:off x="6006461" y="342900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stCxn id="8" idx="2"/>
            <a:endCxn id="7" idx="1"/>
          </p:cNvCxnSpPr>
          <p:nvPr/>
        </p:nvCxnSpPr>
        <p:spPr bwMode="auto">
          <a:xfrm flipH="1">
            <a:off x="6006461" y="486916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5503759" y="213285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60635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01385" y="1724615"/>
            <a:ext cx="283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POST /Registration</a:t>
            </a:r>
          </a:p>
          <a:p>
            <a:r>
              <a:rPr lang="de-DE" dirty="0"/>
              <a:t>GET /Login</a:t>
            </a:r>
          </a:p>
          <a:p>
            <a:r>
              <a:rPr lang="de-DE" dirty="0"/>
              <a:t>GET /Content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70753" y="3188875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  <a:p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  <a:p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29634" y="4629035"/>
            <a:ext cx="201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31840" y="3789040"/>
            <a:ext cx="576064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62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/>
              <a:t>axxessio</a:t>
            </a:r>
            <a:br>
              <a:rPr lang="de-DE" dirty="0"/>
            </a:br>
            <a:r>
              <a:rPr lang="de-DE" sz="2200" dirty="0" err="1"/>
              <a:t>Consider</a:t>
            </a:r>
            <a:r>
              <a:rPr lang="de-DE" sz="2200" dirty="0"/>
              <a:t> IT </a:t>
            </a:r>
            <a:r>
              <a:rPr lang="de-DE" sz="2200" dirty="0" err="1"/>
              <a:t>done</a:t>
            </a:r>
            <a:r>
              <a:rPr lang="de-DE" sz="2200" dirty="0"/>
              <a:t>!</a:t>
            </a:r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/>
              <a:t>Backup</a:t>
            </a:r>
            <a:endParaRPr lang="de-DE" sz="8000" kern="0" dirty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135</Words>
  <Application>Microsoft Office PowerPoint</Application>
  <PresentationFormat>Bildschirmpräsentation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JAX_2016_Template</vt:lpstr>
      <vt:lpstr>Oliver Wronka | axxessio GmbH - Bonn</vt:lpstr>
      <vt:lpstr>Zuordnung</vt:lpstr>
      <vt:lpstr>Backlog erzeugen</vt:lpstr>
      <vt:lpstr>Tasks (Persistenz)</vt:lpstr>
      <vt:lpstr>Tasks (Service)</vt:lpstr>
      <vt:lpstr>Tasks (Frontend)</vt:lpstr>
      <vt:lpstr>Architektur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65</cp:revision>
  <dcterms:created xsi:type="dcterms:W3CDTF">2016-03-01T09:53:34Z</dcterms:created>
  <dcterms:modified xsi:type="dcterms:W3CDTF">2020-04-24T09:20:10Z</dcterms:modified>
</cp:coreProperties>
</file>