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260" r:id="rId3"/>
    <p:sldId id="306" r:id="rId4"/>
    <p:sldId id="307" r:id="rId5"/>
    <p:sldId id="308" r:id="rId6"/>
    <p:sldId id="309" r:id="rId7"/>
    <p:sldId id="310" r:id="rId8"/>
    <p:sldId id="311" r:id="rId9"/>
    <p:sldId id="305" r:id="rId1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71"/>
    <a:srgbClr val="993366"/>
    <a:srgbClr val="DF8C27"/>
    <a:srgbClr val="58585A"/>
    <a:srgbClr val="2EAADC"/>
    <a:srgbClr val="F7A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761" autoAdjust="0"/>
  </p:normalViewPr>
  <p:slideViewPr>
    <p:cSldViewPr showGuides="1">
      <p:cViewPr varScale="1">
        <p:scale>
          <a:sx n="86" d="100"/>
          <a:sy n="86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81400"/>
            <a:ext cx="7772400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572000"/>
            <a:ext cx="7772400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45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3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>
                <a:solidFill>
                  <a:schemeClr val="tx1"/>
                </a:solidFill>
              </a:rPr>
              <a:t>Abschlusspräsentation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>
                <a:solidFill>
                  <a:schemeClr val="tx1"/>
                </a:solidFill>
              </a:rPr>
              <a:t>######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</a:rPr>
              <a:t>Microservices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73725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dirty="0" smtClean="0"/>
              <a:t>Aufgabenstellung</a:t>
            </a:r>
            <a:endParaRPr lang="de-DE" alt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51520" y="1268760"/>
            <a:ext cx="857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Was haben wir als Team verstanden, was wir machen sollen?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altLang="de-DE" dirty="0" smtClean="0"/>
              <a:t>Vorgehen</a:t>
            </a:r>
            <a:endParaRPr lang="de-DE" alt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51520" y="1268760"/>
            <a:ext cx="71054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Wie habt ihr euch informiert?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Wie habt ihr die Aufgaben unter euch aufgeteilt?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72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altLang="de-DE" dirty="0" smtClean="0"/>
              <a:t>Ergebnis</a:t>
            </a:r>
            <a:endParaRPr lang="de-DE" alt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51520" y="1268760"/>
            <a:ext cx="21226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Executable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Oberfläche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18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altLang="de-DE" dirty="0" smtClean="0"/>
              <a:t>Was hat uns gefallen?</a:t>
            </a:r>
            <a:endParaRPr lang="de-DE" alt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51520" y="1268760"/>
            <a:ext cx="7024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77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altLang="de-DE" dirty="0" smtClean="0"/>
              <a:t>Was hat uns nicht gefallen?</a:t>
            </a:r>
            <a:endParaRPr lang="de-DE" alt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51520" y="1268760"/>
            <a:ext cx="7024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00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altLang="de-DE" dirty="0" smtClean="0"/>
              <a:t>Was kann man verbessern?</a:t>
            </a:r>
            <a:endParaRPr lang="de-DE" alt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51520" y="1268760"/>
            <a:ext cx="7024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8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altLang="de-DE" dirty="0" smtClean="0"/>
              <a:t>Zusammenfassung?</a:t>
            </a:r>
            <a:endParaRPr lang="de-DE" alt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51520" y="1268760"/>
            <a:ext cx="7024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72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 smtClean="0"/>
              <a:t>Backup</a:t>
            </a:r>
            <a:endParaRPr lang="de-DE" sz="8000" kern="0" dirty="0" smtClean="0"/>
          </a:p>
        </p:txBody>
      </p:sp>
    </p:spTree>
    <p:extLst>
      <p:ext uri="{BB962C8B-B14F-4D97-AF65-F5344CB8AC3E}">
        <p14:creationId xmlns:p14="http://schemas.microsoft.com/office/powerpoint/2010/main" val="11660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X_2016_Template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JAX_2016_Template</Template>
  <TotalTime>0</TotalTime>
  <Words>80</Words>
  <Application>Microsoft Office PowerPoint</Application>
  <PresentationFormat>Bildschirmpräsentation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JAX_2016_Template</vt:lpstr>
      <vt:lpstr>Abschlusspräsentation</vt:lpstr>
      <vt:lpstr>Aufgabenstellung</vt:lpstr>
      <vt:lpstr>Vorgehen</vt:lpstr>
      <vt:lpstr>Ergebnis</vt:lpstr>
      <vt:lpstr>Was hat uns gefallen?</vt:lpstr>
      <vt:lpstr>Was hat uns nicht gefallen?</vt:lpstr>
      <vt:lpstr>Was kann man verbessern?</vt:lpstr>
      <vt:lpstr>Zusammenfassung?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creator>Oliver Wronka</dc:creator>
  <cp:lastModifiedBy>Oliver Wronka</cp:lastModifiedBy>
  <cp:revision>57</cp:revision>
  <dcterms:created xsi:type="dcterms:W3CDTF">2016-03-01T09:53:34Z</dcterms:created>
  <dcterms:modified xsi:type="dcterms:W3CDTF">2019-06-14T13:03:54Z</dcterms:modified>
</cp:coreProperties>
</file>