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91" r:id="rId10"/>
    <p:sldId id="292" r:id="rId11"/>
    <p:sldId id="313" r:id="rId12"/>
    <p:sldId id="314" r:id="rId13"/>
    <p:sldId id="277" r:id="rId14"/>
    <p:sldId id="307" r:id="rId15"/>
    <p:sldId id="309" r:id="rId16"/>
    <p:sldId id="308" r:id="rId17"/>
    <p:sldId id="316" r:id="rId18"/>
    <p:sldId id="315" r:id="rId19"/>
    <p:sldId id="310" r:id="rId20"/>
    <p:sldId id="297" r:id="rId21"/>
    <p:sldId id="312" r:id="rId22"/>
    <p:sldId id="280" r:id="rId23"/>
    <p:sldId id="306" r:id="rId24"/>
    <p:sldId id="305" r:id="rId2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de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spring.io/guides/gs/consuming-rest-jqu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guides/gs/accessing-data-mysql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solidFill>
                  <a:schemeClr val="tx1"/>
                </a:solidFill>
              </a:rPr>
              <a:t>Oliver </a:t>
            </a:r>
            <a:r>
              <a:rPr lang="de-DE" altLang="de-DE" dirty="0" err="1">
                <a:solidFill>
                  <a:schemeClr val="tx1"/>
                </a:solidFill>
              </a:rPr>
              <a:t>Wronka</a:t>
            </a:r>
            <a:r>
              <a:rPr lang="de-DE" altLang="de-DE" dirty="0">
                <a:solidFill>
                  <a:schemeClr val="tx1"/>
                </a:solidFill>
              </a:rPr>
              <a:t> | </a:t>
            </a:r>
            <a:r>
              <a:rPr lang="de-DE" altLang="de-DE" dirty="0" err="1">
                <a:solidFill>
                  <a:schemeClr val="tx1"/>
                </a:solidFill>
              </a:rPr>
              <a:t>axxessio</a:t>
            </a:r>
            <a:r>
              <a:rPr lang="de-DE" altLang="de-DE" dirty="0">
                <a:solidFill>
                  <a:schemeClr val="tx1"/>
                </a:solidFill>
              </a:rPr>
              <a:t> GmbH - Bonn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>
                <a:solidFill>
                  <a:schemeClr val="tx1"/>
                </a:solidFill>
              </a:rPr>
              <a:t>Resilient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Stack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JQuery</a:t>
            </a:r>
            <a:r>
              <a:rPr lang="de-DE" dirty="0"/>
              <a:t> Mobile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Boot</a:t>
            </a: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Apache Derby</a:t>
            </a:r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Mongo DB</a:t>
            </a:r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MQ / alt. </a:t>
            </a:r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Teams mit je einem Frontend, Backend sowie DB-Entwickler</a:t>
            </a:r>
          </a:p>
          <a:p>
            <a:r>
              <a:rPr lang="de-DE" dirty="0"/>
              <a:t>1 </a:t>
            </a:r>
            <a:r>
              <a:rPr lang="de-DE" dirty="0" err="1"/>
              <a:t>Buildmanager</a:t>
            </a:r>
            <a:r>
              <a:rPr lang="de-DE" dirty="0"/>
              <a:t> (GIT, Jenkins, </a:t>
            </a:r>
            <a:r>
              <a:rPr lang="de-DE" dirty="0" err="1"/>
              <a:t>Maven</a:t>
            </a:r>
            <a:r>
              <a:rPr lang="de-DE" dirty="0"/>
              <a:t>, </a:t>
            </a:r>
            <a:r>
              <a:rPr lang="de-DE" dirty="0" err="1"/>
              <a:t>Continious</a:t>
            </a:r>
            <a:r>
              <a:rPr lang="de-DE" dirty="0"/>
              <a:t> Integration &amp; 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75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73352"/>
          </a:xfrm>
        </p:spPr>
        <p:txBody>
          <a:bodyPr/>
          <a:lstStyle/>
          <a:p>
            <a:r>
              <a:rPr lang="de-DE" dirty="0"/>
              <a:t>7 Termine a 4 h</a:t>
            </a:r>
          </a:p>
          <a:p>
            <a:r>
              <a:rPr lang="de-DE" dirty="0"/>
              <a:t>Alle 14 Tage</a:t>
            </a:r>
          </a:p>
          <a:p>
            <a:r>
              <a:rPr lang="de-DE" dirty="0"/>
              <a:t>2 Termine ohne mich!</a:t>
            </a:r>
          </a:p>
          <a:p>
            <a:r>
              <a:rPr lang="de-DE" dirty="0"/>
              <a:t>Terminvorschläge:</a:t>
            </a:r>
          </a:p>
          <a:p>
            <a:pPr lvl="1"/>
            <a:r>
              <a:rPr lang="de-DE" dirty="0"/>
              <a:t>Setup: 24.04.</a:t>
            </a:r>
          </a:p>
          <a:p>
            <a:pPr lvl="1"/>
            <a:r>
              <a:rPr lang="de-DE" dirty="0" err="1"/>
              <a:t>Resarch</a:t>
            </a:r>
            <a:r>
              <a:rPr lang="de-DE" dirty="0"/>
              <a:t>: 22.05., 12.06.</a:t>
            </a:r>
          </a:p>
          <a:p>
            <a:pPr lvl="1"/>
            <a:r>
              <a:rPr lang="de-DE" dirty="0"/>
              <a:t>Workshops: 08.05., 15.05, 29.05., 05.06., 19.06.</a:t>
            </a:r>
          </a:p>
          <a:p>
            <a:pPr lvl="1"/>
            <a:r>
              <a:rPr lang="de-DE" dirty="0"/>
              <a:t>Präsentation: 26.06.</a:t>
            </a:r>
          </a:p>
        </p:txBody>
      </p:sp>
    </p:spTree>
    <p:extLst>
      <p:ext uri="{BB962C8B-B14F-4D97-AF65-F5344CB8AC3E}">
        <p14:creationId xmlns:p14="http://schemas.microsoft.com/office/powerpoint/2010/main" val="27908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Java 8:</a:t>
            </a:r>
            <a:br>
              <a:rPr lang="en-US" dirty="0"/>
            </a:br>
            <a:r>
              <a:rPr lang="en-US" dirty="0">
                <a:hlinkClick r:id="rId2"/>
              </a:rPr>
              <a:t>https://java.com/de/download/</a:t>
            </a:r>
            <a:endParaRPr lang="en-US" dirty="0"/>
          </a:p>
          <a:p>
            <a:r>
              <a:rPr lang="en-US" dirty="0" err="1"/>
              <a:t>Setzen</a:t>
            </a:r>
            <a:r>
              <a:rPr lang="en-US" dirty="0"/>
              <a:t> der </a:t>
            </a:r>
            <a:r>
              <a:rPr lang="en-US" dirty="0" err="1"/>
              <a:t>Umgebungsvariablen</a:t>
            </a:r>
            <a:r>
              <a:rPr lang="en-US" dirty="0"/>
              <a:t> JAVA_HOME</a:t>
            </a:r>
          </a:p>
          <a:p>
            <a:r>
              <a:rPr lang="en-US" dirty="0"/>
              <a:t>Java in </a:t>
            </a:r>
            <a:r>
              <a:rPr lang="en-US" dirty="0" err="1"/>
              <a:t>Pfad</a:t>
            </a:r>
            <a:r>
              <a:rPr lang="en-US" dirty="0"/>
              <a:t> </a:t>
            </a:r>
            <a:r>
              <a:rPr lang="en-US" dirty="0" err="1"/>
              <a:t>eintragen</a:t>
            </a:r>
            <a:endParaRPr lang="en-US" dirty="0"/>
          </a:p>
          <a:p>
            <a:r>
              <a:rPr lang="en-US" dirty="0" err="1"/>
              <a:t>Prüfen</a:t>
            </a:r>
            <a:r>
              <a:rPr lang="en-US" dirty="0"/>
              <a:t>: cmd.exe </a:t>
            </a:r>
            <a:r>
              <a:rPr lang="en-US" dirty="0" err="1"/>
              <a:t>öffnen</a:t>
            </a:r>
            <a:r>
              <a:rPr lang="en-US" dirty="0"/>
              <a:t> und java </a:t>
            </a:r>
            <a:r>
              <a:rPr lang="en-US" dirty="0" err="1"/>
              <a:t>eingeben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</a:t>
            </a:r>
            <a:r>
              <a:rPr lang="de-DE" dirty="0" err="1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https://gitforwindows.org/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</a:t>
            </a:r>
            <a:r>
              <a:rPr lang="en-US" dirty="0" err="1"/>
              <a:t>TortoiseGit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https://tortoisegit.org/download/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maven3:</a:t>
            </a:r>
            <a:br>
              <a:rPr lang="en-US" dirty="0"/>
            </a:br>
            <a:r>
              <a:rPr lang="en-US" dirty="0">
                <a:hlinkClick r:id="rId2"/>
              </a:rPr>
              <a:t>https://maven.apache.org/download.cgi</a:t>
            </a:r>
            <a:r>
              <a:rPr lang="en-US" dirty="0"/>
              <a:t> </a:t>
            </a:r>
          </a:p>
          <a:p>
            <a:r>
              <a:rPr lang="en-US" dirty="0" err="1"/>
              <a:t>Entpacken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C:\Develop\MVN</a:t>
            </a:r>
          </a:p>
          <a:p>
            <a:r>
              <a:rPr lang="en-US" dirty="0"/>
              <a:t>maven3 in </a:t>
            </a:r>
            <a:r>
              <a:rPr lang="en-US" dirty="0" err="1"/>
              <a:t>Pfad</a:t>
            </a:r>
            <a:r>
              <a:rPr lang="en-US" dirty="0"/>
              <a:t> </a:t>
            </a:r>
            <a:r>
              <a:rPr lang="en-US" dirty="0" err="1"/>
              <a:t>eintragen</a:t>
            </a:r>
            <a:endParaRPr lang="en-US" dirty="0"/>
          </a:p>
          <a:p>
            <a:r>
              <a:rPr lang="en-US" dirty="0" err="1"/>
              <a:t>Prüfen</a:t>
            </a:r>
            <a:r>
              <a:rPr lang="en-US" dirty="0"/>
              <a:t>: cmd.exe </a:t>
            </a:r>
            <a:r>
              <a:rPr lang="en-US" dirty="0" err="1"/>
              <a:t>öffnen</a:t>
            </a:r>
            <a:r>
              <a:rPr lang="en-US" dirty="0"/>
              <a:t> und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eingeben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/>
              <a:t>Installation von STS:</a:t>
            </a:r>
            <a:br>
              <a:rPr lang="en-US" dirty="0"/>
            </a:br>
            <a:r>
              <a:rPr lang="en-US" dirty="0">
                <a:hlinkClick r:id="rId2"/>
              </a:rPr>
              <a:t>https://spring.io/tools</a:t>
            </a:r>
            <a:r>
              <a:rPr lang="en-US" dirty="0"/>
              <a:t> </a:t>
            </a:r>
          </a:p>
          <a:p>
            <a:r>
              <a:rPr lang="en-US" dirty="0" err="1"/>
              <a:t>Entpacken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C:\Develop\STS</a:t>
            </a:r>
          </a:p>
          <a:p>
            <a:r>
              <a:rPr lang="en-US" dirty="0" err="1"/>
              <a:t>Verknüpfung</a:t>
            </a:r>
            <a:r>
              <a:rPr lang="en-US" dirty="0"/>
              <a:t> auf Desktop </a:t>
            </a:r>
            <a:r>
              <a:rPr lang="en-US" dirty="0" err="1"/>
              <a:t>anlegen</a:t>
            </a:r>
            <a:endParaRPr lang="en-US" dirty="0"/>
          </a:p>
          <a:p>
            <a:r>
              <a:rPr lang="en-US" dirty="0" err="1"/>
              <a:t>Anlegen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Ordners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C:\Workspace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5D9CF-0548-49A9-B664-80FF902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MySQL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ACFBF-E7F3-4910-8E2D-51099986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/>
              <a:t>und Installation </a:t>
            </a:r>
            <a:r>
              <a:rPr lang="de-DE" dirty="0"/>
              <a:t>von  MySQL: </a:t>
            </a:r>
            <a:r>
              <a:rPr lang="de-DE" dirty="0">
                <a:hlinkClick r:id="rId2"/>
              </a:rPr>
              <a:t>https://dev.mysql.com/downloads/installer/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3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00C03-6DED-4C29-98D6-8FD062C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HowTos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05894-A0F1-4F9A-8B6F-093ED705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Frontend:</a:t>
            </a:r>
            <a:r>
              <a:rPr lang="de-DE" dirty="0" err="1">
                <a:hlinkClick r:id="rId2"/>
              </a:rPr>
              <a:t>https</a:t>
            </a:r>
            <a:r>
              <a:rPr lang="de-DE" dirty="0">
                <a:hlinkClick r:id="rId2"/>
              </a:rPr>
              <a:t>://spring.io/</a:t>
            </a:r>
            <a:r>
              <a:rPr lang="de-DE" dirty="0" err="1">
                <a:hlinkClick r:id="rId2"/>
              </a:rPr>
              <a:t>guides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gs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consuming</a:t>
            </a:r>
            <a:r>
              <a:rPr lang="de-DE" dirty="0">
                <a:hlinkClick r:id="rId2"/>
              </a:rPr>
              <a:t>-rest-</a:t>
            </a:r>
            <a:r>
              <a:rPr lang="de-DE" dirty="0" err="1">
                <a:hlinkClick r:id="rId2"/>
              </a:rPr>
              <a:t>jquery</a:t>
            </a:r>
            <a:r>
              <a:rPr lang="de-DE" dirty="0">
                <a:hlinkClick r:id="rId2"/>
              </a:rPr>
              <a:t>/</a:t>
            </a:r>
            <a:endParaRPr lang="de-DE" dirty="0"/>
          </a:p>
          <a:p>
            <a:r>
              <a:rPr lang="de-DE" dirty="0"/>
              <a:t>Service: </a:t>
            </a:r>
            <a:r>
              <a:rPr lang="de-DE" dirty="0">
                <a:hlinkClick r:id="rId3"/>
              </a:rPr>
              <a:t>https://spring.io/guides/gs/rest-service/</a:t>
            </a:r>
            <a:endParaRPr lang="de-DE" dirty="0"/>
          </a:p>
          <a:p>
            <a:r>
              <a:rPr lang="de-DE" dirty="0"/>
              <a:t>Backend: </a:t>
            </a:r>
            <a:r>
              <a:rPr lang="de-DE" dirty="0">
                <a:hlinkClick r:id="rId4"/>
              </a:rPr>
              <a:t>https://spring.io/guides/gs/accessing-data-mysql/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9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Teams a 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Peer Programing</a:t>
            </a:r>
          </a:p>
          <a:p>
            <a:r>
              <a:rPr lang="en-US" dirty="0"/>
              <a:t>1 Team UI</a:t>
            </a:r>
          </a:p>
          <a:p>
            <a:r>
              <a:rPr lang="en-US" dirty="0"/>
              <a:t>1 Team REST Interface</a:t>
            </a:r>
          </a:p>
          <a:p>
            <a:r>
              <a:rPr lang="en-US" dirty="0"/>
              <a:t>1 Team </a:t>
            </a:r>
            <a:r>
              <a:rPr lang="en-US" dirty="0" err="1"/>
              <a:t>Persistenz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/>
              <a:t>Softwareentwicklung </a:t>
            </a:r>
            <a:r>
              <a:rPr lang="de-DE" dirty="0" err="1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2. Sprint – Technische Integration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Die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finalisieren</a:t>
            </a:r>
            <a:r>
              <a:rPr lang="en-US" dirty="0"/>
              <a:t> die MS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Peer Programing</a:t>
            </a:r>
          </a:p>
          <a:p>
            <a:r>
              <a:rPr lang="en-US" dirty="0" err="1"/>
              <a:t>Im</a:t>
            </a:r>
            <a:r>
              <a:rPr lang="en-US" dirty="0"/>
              <a:t> 2. Workshop </a:t>
            </a:r>
            <a:r>
              <a:rPr lang="en-US" dirty="0" err="1"/>
              <a:t>Übergabe</a:t>
            </a:r>
            <a:endParaRPr lang="en-US" dirty="0"/>
          </a:p>
          <a:p>
            <a:r>
              <a:rPr lang="en-US" dirty="0" err="1"/>
              <a:t>Umsetzung</a:t>
            </a:r>
            <a:r>
              <a:rPr lang="en-US" dirty="0"/>
              <a:t> Integration </a:t>
            </a:r>
            <a:r>
              <a:rPr lang="en-US" dirty="0" err="1"/>
              <a:t>ActiveMQ</a:t>
            </a:r>
            <a:r>
              <a:rPr lang="en-US" dirty="0"/>
              <a:t> </a:t>
            </a:r>
            <a:r>
              <a:rPr lang="en-US" dirty="0" err="1"/>
              <a:t>sowie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/>
              <a:t>Fragen?</a:t>
            </a:r>
            <a:endParaRPr lang="de-DE" sz="8000" kern="0" dirty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/>
              <a:t>axxessio</a:t>
            </a:r>
            <a:br>
              <a:rPr lang="de-DE" dirty="0"/>
            </a:br>
            <a:r>
              <a:rPr lang="de-DE" sz="2200" dirty="0" err="1"/>
              <a:t>Consider</a:t>
            </a:r>
            <a:r>
              <a:rPr lang="de-DE" sz="2200" dirty="0"/>
              <a:t> IT </a:t>
            </a:r>
            <a:r>
              <a:rPr lang="de-DE" sz="2200" dirty="0" err="1"/>
              <a:t>done</a:t>
            </a:r>
            <a:r>
              <a:rPr lang="de-DE" sz="2200" dirty="0"/>
              <a:t>!</a:t>
            </a:r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/>
              <a:t>Backup</a:t>
            </a:r>
            <a:endParaRPr lang="de-DE" sz="8000" kern="0" dirty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Dann kam </a:t>
            </a:r>
            <a:r>
              <a:rPr lang="de-DE" dirty="0" err="1"/>
              <a:t>Scrum</a:t>
            </a:r>
            <a:r>
              <a:rPr lang="de-DE" dirty="0"/>
              <a:t> …</a:t>
            </a:r>
          </a:p>
          <a:p>
            <a:pPr lvl="1"/>
            <a:r>
              <a:rPr lang="de-DE" dirty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Dev</a:t>
            </a:r>
            <a:r>
              <a:rPr lang="de-DE" sz="1800" dirty="0"/>
              <a:t> Team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>
                <a:solidFill>
                  <a:srgbClr val="00B050"/>
                </a:solidFill>
              </a:rPr>
              <a:t>Product</a:t>
            </a:r>
            <a:endParaRPr lang="de-DE" sz="1800" dirty="0">
              <a:solidFill>
                <a:srgbClr val="00B050"/>
              </a:solidFill>
            </a:endParaRPr>
          </a:p>
          <a:p>
            <a:pPr algn="ctr"/>
            <a:r>
              <a:rPr lang="de-DE" sz="1800" dirty="0" err="1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solidFill>
                  <a:srgbClr val="00B050"/>
                </a:solidFill>
              </a:rPr>
              <a:t>Scrum</a:t>
            </a:r>
            <a:r>
              <a:rPr lang="de-DE" sz="1800" dirty="0">
                <a:solidFill>
                  <a:srgbClr val="00B050"/>
                </a:solidFill>
              </a:rPr>
              <a:t> Master</a:t>
            </a: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>
                <a:solidFill>
                  <a:srgbClr val="FF0000"/>
                </a:solidFill>
              </a:rPr>
              <a:t>       Daily</a:t>
            </a: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FF0000"/>
                </a:solidFill>
              </a:rPr>
              <a:t>Retrospektive</a:t>
            </a: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FF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/>
              <a:t>…und mit </a:t>
            </a:r>
            <a:r>
              <a:rPr lang="de-DE" sz="3200" dirty="0" err="1"/>
              <a:t>Scrum</a:t>
            </a:r>
            <a:r>
              <a:rPr lang="de-DE" sz="3200" dirty="0"/>
              <a:t> kam die </a:t>
            </a:r>
            <a:r>
              <a:rPr lang="de-DE" sz="3200" dirty="0" err="1"/>
              <a:t>Deployment</a:t>
            </a:r>
            <a:r>
              <a:rPr lang="de-DE" sz="3200" dirty="0"/>
              <a:t> Pipeline</a:t>
            </a:r>
            <a:r>
              <a:rPr lang="de-DE" sz="3600" dirty="0"/>
              <a:t>...</a:t>
            </a:r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Fachl</a:t>
            </a:r>
            <a:r>
              <a:rPr lang="de-DE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Abn.</a:t>
            </a: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Rollout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Betrieb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Continuous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Dev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Fachseite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(B-/T-) Architekt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 Team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Fachseite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 Team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Admin/Entwickler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Scrum</a:t>
            </a:r>
            <a:r>
              <a:rPr lang="de-DE" sz="2000" dirty="0"/>
              <a:t> Master</a:t>
            </a:r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Continuous</a:t>
            </a:r>
            <a:r>
              <a:rPr lang="de-DE" sz="1600" dirty="0">
                <a:solidFill>
                  <a:schemeClr val="tx1"/>
                </a:solidFill>
              </a:rPr>
              <a:t> Integration</a:t>
            </a: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 Service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/>
              <a:t>Deckt Teile eines fachlichen Anforderungskatalogs ab.</a:t>
            </a:r>
          </a:p>
          <a:p>
            <a:r>
              <a:rPr lang="de-DE" dirty="0"/>
              <a:t>Horizontale Skalierung durch mehrere MS Mögliche Ausprägungen sind:</a:t>
            </a:r>
          </a:p>
          <a:p>
            <a:pPr lvl="1"/>
            <a:r>
              <a:rPr lang="de-DE" dirty="0"/>
              <a:t>GUI – Logik – Persistenz (vollständige Anwendung)</a:t>
            </a:r>
          </a:p>
          <a:p>
            <a:pPr lvl="1"/>
            <a:r>
              <a:rPr lang="de-DE" dirty="0"/>
              <a:t>Logik – Persistenz (Service)</a:t>
            </a:r>
          </a:p>
          <a:p>
            <a:pPr lvl="1"/>
            <a:r>
              <a:rPr lang="de-DE" dirty="0"/>
              <a:t>Batch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MS Beispiel: Registration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/>
              <a:t>MS Registration – Eine vollständige Anwendung über welche sich der Nutzer registrieren kann.</a:t>
            </a:r>
          </a:p>
          <a:p>
            <a:endParaRPr lang="de-DE" kern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MS Beispiele - Login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/>
              <a:t>Projekt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571</Words>
  <Application>Microsoft Office PowerPoint</Application>
  <PresentationFormat>Bildschirmpräsentation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JAX_2016_Template</vt:lpstr>
      <vt:lpstr>Oliver Wronka | axxessio GmbH - Bonn</vt:lpstr>
      <vt:lpstr>Softwareentwicklung OldSchool</vt:lpstr>
      <vt:lpstr>PowerPoint-Präsentation</vt:lpstr>
      <vt:lpstr>…und mit Scrum kam die Deployment Pipeline...</vt:lpstr>
      <vt:lpstr>… was zur Folge hatte</vt:lpstr>
      <vt:lpstr>Micro Service</vt:lpstr>
      <vt:lpstr>MS Beispiel: Registration</vt:lpstr>
      <vt:lpstr>MS Beispiele - Login</vt:lpstr>
      <vt:lpstr>Projekt</vt:lpstr>
      <vt:lpstr>Stack</vt:lpstr>
      <vt:lpstr>Teamsetup</vt:lpstr>
      <vt:lpstr>Zeitplan</vt:lpstr>
      <vt:lpstr>Setup - Java</vt:lpstr>
      <vt:lpstr>Setup – git</vt:lpstr>
      <vt:lpstr>Setup – maven3</vt:lpstr>
      <vt:lpstr>Setup – Spring Tool Suite</vt:lpstr>
      <vt:lpstr>Setup - MySQL</vt:lpstr>
      <vt:lpstr>HowTos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67</cp:revision>
  <dcterms:created xsi:type="dcterms:W3CDTF">2016-03-01T09:53:34Z</dcterms:created>
  <dcterms:modified xsi:type="dcterms:W3CDTF">2020-04-24T07:43:56Z</dcterms:modified>
</cp:coreProperties>
</file>